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60" y="91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1" i="1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rgbClr val="57585B"/>
                </a:solidFill>
                <a:latin typeface="Open Sans"/>
                <a:cs typeface="Open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683B93"/>
                </a:solidFill>
                <a:latin typeface="Open Sans"/>
                <a:cs typeface="Open Sans"/>
              </a:defRPr>
            </a:lvl1pPr>
          </a:lstStyle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1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57585B"/>
                </a:solidFill>
                <a:latin typeface="Open Sans"/>
                <a:cs typeface="Open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683B93"/>
                </a:solidFill>
                <a:latin typeface="Open Sans"/>
                <a:cs typeface="Open Sans"/>
              </a:defRPr>
            </a:lvl1pPr>
          </a:lstStyle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1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131336" y="2460734"/>
            <a:ext cx="8635365" cy="68999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rgbClr val="57585B"/>
                </a:solidFill>
                <a:latin typeface="Open Sans"/>
                <a:cs typeface="Open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08515" y="2286450"/>
            <a:ext cx="8686800" cy="8014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683B93"/>
                </a:solidFill>
                <a:latin typeface="Open Sans"/>
                <a:cs typeface="Open Sans"/>
              </a:defRPr>
            </a:lvl1pPr>
          </a:lstStyle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1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683B93"/>
                </a:solidFill>
                <a:latin typeface="Open Sans"/>
                <a:cs typeface="Open Sans"/>
              </a:defRPr>
            </a:lvl1pPr>
          </a:lstStyle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683B93"/>
                </a:solidFill>
                <a:latin typeface="Open Sans"/>
                <a:cs typeface="Open Sans"/>
              </a:defRPr>
            </a:lvl1pPr>
          </a:lstStyle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86660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16898" y="491410"/>
            <a:ext cx="13775055" cy="7797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1" i="1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29945" y="5334675"/>
            <a:ext cx="8635365" cy="4775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rgbClr val="57585B"/>
                </a:solidFill>
                <a:latin typeface="Open Sans"/>
                <a:cs typeface="Open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8441561" y="10590533"/>
            <a:ext cx="301625" cy="282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rgbClr val="683B93"/>
                </a:solidFill>
                <a:latin typeface="Open Sans"/>
                <a:cs typeface="Open Sans"/>
              </a:defRPr>
            </a:lvl1pPr>
          </a:lstStyle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57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57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26" Type="http://schemas.openxmlformats.org/officeDocument/2006/relationships/image" Target="../media/image47.png"/><Relationship Id="rId3" Type="http://schemas.openxmlformats.org/officeDocument/2006/relationships/image" Target="../media/image146.png"/><Relationship Id="rId21" Type="http://schemas.openxmlformats.org/officeDocument/2006/relationships/image" Target="../media/image164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5" Type="http://schemas.openxmlformats.org/officeDocument/2006/relationships/image" Target="../media/image168.png"/><Relationship Id="rId2" Type="http://schemas.openxmlformats.org/officeDocument/2006/relationships/image" Target="../media/image145.pn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24" Type="http://schemas.openxmlformats.org/officeDocument/2006/relationships/image" Target="../media/image167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23" Type="http://schemas.openxmlformats.org/officeDocument/2006/relationships/image" Target="../media/image166.png"/><Relationship Id="rId10" Type="http://schemas.openxmlformats.org/officeDocument/2006/relationships/image" Target="../media/image153.png"/><Relationship Id="rId19" Type="http://schemas.openxmlformats.org/officeDocument/2006/relationships/image" Target="../media/image162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Relationship Id="rId22" Type="http://schemas.openxmlformats.org/officeDocument/2006/relationships/image" Target="../media/image1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46.png"/><Relationship Id="rId7" Type="http://schemas.openxmlformats.org/officeDocument/2006/relationships/image" Target="../media/image17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3" Type="http://schemas.openxmlformats.org/officeDocument/2006/relationships/image" Target="../media/image146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5" Type="http://schemas.openxmlformats.org/officeDocument/2006/relationships/image" Target="../media/image47.png"/><Relationship Id="rId10" Type="http://schemas.openxmlformats.org/officeDocument/2006/relationships/image" Target="../media/image182.png"/><Relationship Id="rId4" Type="http://schemas.openxmlformats.org/officeDocument/2006/relationships/image" Target="../media/image176.jp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17" Type="http://schemas.openxmlformats.org/officeDocument/2006/relationships/image" Target="../media/image201.jpg"/><Relationship Id="rId2" Type="http://schemas.openxmlformats.org/officeDocument/2006/relationships/image" Target="../media/image187.jpg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10" Type="http://schemas.openxmlformats.org/officeDocument/2006/relationships/image" Target="../media/image194.png"/><Relationship Id="rId19" Type="http://schemas.openxmlformats.org/officeDocument/2006/relationships/image" Target="../media/image57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7.jpg"/><Relationship Id="rId5" Type="http://schemas.openxmlformats.org/officeDocument/2006/relationships/image" Target="../media/image206.png"/><Relationship Id="rId4" Type="http://schemas.openxmlformats.org/officeDocument/2006/relationships/image" Target="../media/image205.png"/><Relationship Id="rId9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jpg"/><Relationship Id="rId3" Type="http://schemas.openxmlformats.org/officeDocument/2006/relationships/image" Target="../media/image204.png"/><Relationship Id="rId7" Type="http://schemas.openxmlformats.org/officeDocument/2006/relationships/image" Target="../media/image21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57.png"/><Relationship Id="rId5" Type="http://schemas.openxmlformats.org/officeDocument/2006/relationships/image" Target="../media/image21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jp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18" Type="http://schemas.openxmlformats.org/officeDocument/2006/relationships/image" Target="../media/image236.png"/><Relationship Id="rId3" Type="http://schemas.openxmlformats.org/officeDocument/2006/relationships/image" Target="../media/image222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235.png"/><Relationship Id="rId2" Type="http://schemas.openxmlformats.org/officeDocument/2006/relationships/image" Target="../media/image1.png"/><Relationship Id="rId16" Type="http://schemas.openxmlformats.org/officeDocument/2006/relationships/image" Target="../media/image234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5" Type="http://schemas.openxmlformats.org/officeDocument/2006/relationships/image" Target="../media/image233.png"/><Relationship Id="rId10" Type="http://schemas.openxmlformats.org/officeDocument/2006/relationships/image" Target="../media/image228.png"/><Relationship Id="rId19" Type="http://schemas.openxmlformats.org/officeDocument/2006/relationships/image" Target="../media/image237.png"/><Relationship Id="rId4" Type="http://schemas.openxmlformats.org/officeDocument/2006/relationships/image" Target="../media/image220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image" Target="../media/image1.png"/><Relationship Id="rId7" Type="http://schemas.openxmlformats.org/officeDocument/2006/relationships/image" Target="../media/image241.png"/><Relationship Id="rId12" Type="http://schemas.openxmlformats.org/officeDocument/2006/relationships/image" Target="../media/image246.png"/><Relationship Id="rId17" Type="http://schemas.openxmlformats.org/officeDocument/2006/relationships/image" Target="../media/image47.png"/><Relationship Id="rId2" Type="http://schemas.openxmlformats.org/officeDocument/2006/relationships/image" Target="../media/image238.jp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220.png"/><Relationship Id="rId15" Type="http://schemas.openxmlformats.org/officeDocument/2006/relationships/image" Target="../media/image249.pn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21" Type="http://schemas.openxmlformats.org/officeDocument/2006/relationships/image" Target="../media/image5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59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52.png"/><Relationship Id="rId9" Type="http://schemas.openxmlformats.org/officeDocument/2006/relationships/image" Target="../media/image82.png"/><Relationship Id="rId1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7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12" Type="http://schemas.openxmlformats.org/officeDocument/2006/relationships/image" Target="../media/image106.png"/><Relationship Id="rId2" Type="http://schemas.openxmlformats.org/officeDocument/2006/relationships/image" Target="../media/image99.jp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11" Type="http://schemas.openxmlformats.org/officeDocument/2006/relationships/image" Target="../media/image47.png"/><Relationship Id="rId5" Type="http://schemas.openxmlformats.org/officeDocument/2006/relationships/image" Target="../media/image88.png"/><Relationship Id="rId15" Type="http://schemas.openxmlformats.org/officeDocument/2006/relationships/image" Target="../media/image109.png"/><Relationship Id="rId10" Type="http://schemas.openxmlformats.org/officeDocument/2006/relationships/image" Target="../media/image105.png"/><Relationship Id="rId4" Type="http://schemas.openxmlformats.org/officeDocument/2006/relationships/image" Target="../media/image100.png"/><Relationship Id="rId9" Type="http://schemas.openxmlformats.org/officeDocument/2006/relationships/image" Target="../media/image104.jpg"/><Relationship Id="rId1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88.png"/><Relationship Id="rId7" Type="http://schemas.openxmlformats.org/officeDocument/2006/relationships/image" Target="../media/image53.png"/><Relationship Id="rId12" Type="http://schemas.openxmlformats.org/officeDocument/2006/relationships/image" Target="../media/image119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5" Type="http://schemas.openxmlformats.org/officeDocument/2006/relationships/image" Target="../media/image121.png"/><Relationship Id="rId10" Type="http://schemas.openxmlformats.org/officeDocument/2006/relationships/image" Target="../media/image117.png"/><Relationship Id="rId4" Type="http://schemas.openxmlformats.org/officeDocument/2006/relationships/image" Target="../media/image112.jpg"/><Relationship Id="rId9" Type="http://schemas.openxmlformats.org/officeDocument/2006/relationships/image" Target="../media/image116.jpg"/><Relationship Id="rId1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5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jpg"/><Relationship Id="rId9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1" cy="113085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3486" y="1118978"/>
              <a:ext cx="4630614" cy="3073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784019" y="5"/>
              <a:ext cx="5320665" cy="3727450"/>
            </a:xfrm>
            <a:custGeom>
              <a:avLst/>
              <a:gdLst/>
              <a:ahLst/>
              <a:cxnLst/>
              <a:rect l="l" t="t" r="r" b="b"/>
              <a:pathLst>
                <a:path w="5320665" h="3727450">
                  <a:moveTo>
                    <a:pt x="2548750" y="1518399"/>
                  </a:moveTo>
                  <a:lnTo>
                    <a:pt x="1418158" y="1518399"/>
                  </a:lnTo>
                  <a:lnTo>
                    <a:pt x="1027315" y="1910232"/>
                  </a:lnTo>
                  <a:lnTo>
                    <a:pt x="508774" y="1910232"/>
                  </a:lnTo>
                  <a:lnTo>
                    <a:pt x="507403" y="1903044"/>
                  </a:lnTo>
                  <a:lnTo>
                    <a:pt x="496417" y="1885937"/>
                  </a:lnTo>
                  <a:lnTo>
                    <a:pt x="479958" y="1874431"/>
                  </a:lnTo>
                  <a:lnTo>
                    <a:pt x="459562" y="1870214"/>
                  </a:lnTo>
                  <a:lnTo>
                    <a:pt x="438619" y="1874418"/>
                  </a:lnTo>
                  <a:lnTo>
                    <a:pt x="421487" y="1885873"/>
                  </a:lnTo>
                  <a:lnTo>
                    <a:pt x="409905" y="1902841"/>
                  </a:lnTo>
                  <a:lnTo>
                    <a:pt x="405650" y="1923580"/>
                  </a:lnTo>
                  <a:lnTo>
                    <a:pt x="409892" y="1944077"/>
                  </a:lnTo>
                  <a:lnTo>
                    <a:pt x="421360" y="1960981"/>
                  </a:lnTo>
                  <a:lnTo>
                    <a:pt x="438200" y="1972462"/>
                  </a:lnTo>
                  <a:lnTo>
                    <a:pt x="458546" y="1976704"/>
                  </a:lnTo>
                  <a:lnTo>
                    <a:pt x="479526" y="1972475"/>
                  </a:lnTo>
                  <a:lnTo>
                    <a:pt x="496290" y="1961045"/>
                  </a:lnTo>
                  <a:lnTo>
                    <a:pt x="507390" y="1944281"/>
                  </a:lnTo>
                  <a:lnTo>
                    <a:pt x="508952" y="1936432"/>
                  </a:lnTo>
                  <a:lnTo>
                    <a:pt x="1037691" y="1936432"/>
                  </a:lnTo>
                  <a:lnTo>
                    <a:pt x="1430489" y="1543837"/>
                  </a:lnTo>
                  <a:lnTo>
                    <a:pt x="2548750" y="1543837"/>
                  </a:lnTo>
                  <a:lnTo>
                    <a:pt x="2548750" y="1518399"/>
                  </a:lnTo>
                  <a:close/>
                </a:path>
                <a:path w="5320665" h="3727450">
                  <a:moveTo>
                    <a:pt x="5320068" y="842670"/>
                  </a:moveTo>
                  <a:lnTo>
                    <a:pt x="5061407" y="842670"/>
                  </a:lnTo>
                  <a:lnTo>
                    <a:pt x="4791621" y="573354"/>
                  </a:lnTo>
                  <a:lnTo>
                    <a:pt x="3297351" y="573862"/>
                  </a:lnTo>
                  <a:lnTo>
                    <a:pt x="3298342" y="627227"/>
                  </a:lnTo>
                  <a:lnTo>
                    <a:pt x="4770361" y="625995"/>
                  </a:lnTo>
                  <a:lnTo>
                    <a:pt x="5038674" y="895794"/>
                  </a:lnTo>
                  <a:lnTo>
                    <a:pt x="5320068" y="895794"/>
                  </a:lnTo>
                  <a:lnTo>
                    <a:pt x="5320068" y="842670"/>
                  </a:lnTo>
                  <a:close/>
                </a:path>
                <a:path w="5320665" h="3727450">
                  <a:moveTo>
                    <a:pt x="5320081" y="1032675"/>
                  </a:moveTo>
                  <a:lnTo>
                    <a:pt x="4859312" y="1032675"/>
                  </a:lnTo>
                  <a:lnTo>
                    <a:pt x="4528731" y="1362989"/>
                  </a:lnTo>
                  <a:lnTo>
                    <a:pt x="4383354" y="1362989"/>
                  </a:lnTo>
                  <a:lnTo>
                    <a:pt x="3837927" y="817956"/>
                  </a:lnTo>
                  <a:lnTo>
                    <a:pt x="3144659" y="817956"/>
                  </a:lnTo>
                  <a:lnTo>
                    <a:pt x="2854883" y="1108189"/>
                  </a:lnTo>
                  <a:lnTo>
                    <a:pt x="2531999" y="785342"/>
                  </a:lnTo>
                  <a:lnTo>
                    <a:pt x="2783446" y="785342"/>
                  </a:lnTo>
                  <a:lnTo>
                    <a:pt x="3158756" y="410311"/>
                  </a:lnTo>
                  <a:lnTo>
                    <a:pt x="4380496" y="410311"/>
                  </a:lnTo>
                  <a:lnTo>
                    <a:pt x="4790579" y="0"/>
                  </a:lnTo>
                  <a:lnTo>
                    <a:pt x="4754372" y="0"/>
                  </a:lnTo>
                  <a:lnTo>
                    <a:pt x="4370108" y="383870"/>
                  </a:lnTo>
                  <a:lnTo>
                    <a:pt x="3185210" y="383870"/>
                  </a:lnTo>
                  <a:lnTo>
                    <a:pt x="3460419" y="108877"/>
                  </a:lnTo>
                  <a:lnTo>
                    <a:pt x="4495127" y="108877"/>
                  </a:lnTo>
                  <a:lnTo>
                    <a:pt x="4604067" y="0"/>
                  </a:lnTo>
                  <a:lnTo>
                    <a:pt x="4566412" y="0"/>
                  </a:lnTo>
                  <a:lnTo>
                    <a:pt x="4484243" y="82207"/>
                  </a:lnTo>
                  <a:lnTo>
                    <a:pt x="3449548" y="82207"/>
                  </a:lnTo>
                  <a:lnTo>
                    <a:pt x="3147987" y="383870"/>
                  </a:lnTo>
                  <a:lnTo>
                    <a:pt x="2731071" y="383870"/>
                  </a:lnTo>
                  <a:lnTo>
                    <a:pt x="2347417" y="0"/>
                  </a:lnTo>
                  <a:lnTo>
                    <a:pt x="1782241" y="0"/>
                  </a:lnTo>
                  <a:lnTo>
                    <a:pt x="1781873" y="22898"/>
                  </a:lnTo>
                  <a:lnTo>
                    <a:pt x="2331809" y="21920"/>
                  </a:lnTo>
                  <a:lnTo>
                    <a:pt x="2720200" y="410311"/>
                  </a:lnTo>
                  <a:lnTo>
                    <a:pt x="3121545" y="410311"/>
                  </a:lnTo>
                  <a:lnTo>
                    <a:pt x="2772575" y="759409"/>
                  </a:lnTo>
                  <a:lnTo>
                    <a:pt x="2505938" y="759294"/>
                  </a:lnTo>
                  <a:lnTo>
                    <a:pt x="2289835" y="543217"/>
                  </a:lnTo>
                  <a:lnTo>
                    <a:pt x="1844167" y="542785"/>
                  </a:lnTo>
                  <a:lnTo>
                    <a:pt x="1836978" y="532168"/>
                  </a:lnTo>
                  <a:lnTo>
                    <a:pt x="1820164" y="520915"/>
                  </a:lnTo>
                  <a:lnTo>
                    <a:pt x="1799602" y="516788"/>
                  </a:lnTo>
                  <a:lnTo>
                    <a:pt x="1779054" y="520700"/>
                  </a:lnTo>
                  <a:lnTo>
                    <a:pt x="1762252" y="531977"/>
                  </a:lnTo>
                  <a:lnTo>
                    <a:pt x="1750898" y="548830"/>
                  </a:lnTo>
                  <a:lnTo>
                    <a:pt x="1746732" y="569417"/>
                  </a:lnTo>
                  <a:lnTo>
                    <a:pt x="1750898" y="590143"/>
                  </a:lnTo>
                  <a:lnTo>
                    <a:pt x="1762252" y="606844"/>
                  </a:lnTo>
                  <a:lnTo>
                    <a:pt x="1779054" y="617994"/>
                  </a:lnTo>
                  <a:lnTo>
                    <a:pt x="1799602" y="622046"/>
                  </a:lnTo>
                  <a:lnTo>
                    <a:pt x="1820164" y="617994"/>
                  </a:lnTo>
                  <a:lnTo>
                    <a:pt x="1836978" y="606844"/>
                  </a:lnTo>
                  <a:lnTo>
                    <a:pt x="1848332" y="590143"/>
                  </a:lnTo>
                  <a:lnTo>
                    <a:pt x="1852472" y="569506"/>
                  </a:lnTo>
                  <a:lnTo>
                    <a:pt x="2278938" y="570153"/>
                  </a:lnTo>
                  <a:lnTo>
                    <a:pt x="2468257" y="759282"/>
                  </a:lnTo>
                  <a:lnTo>
                    <a:pt x="1668665" y="758913"/>
                  </a:lnTo>
                  <a:lnTo>
                    <a:pt x="1470507" y="561022"/>
                  </a:lnTo>
                  <a:lnTo>
                    <a:pt x="643826" y="561022"/>
                  </a:lnTo>
                  <a:lnTo>
                    <a:pt x="643826" y="586714"/>
                  </a:lnTo>
                  <a:lnTo>
                    <a:pt x="1458683" y="586714"/>
                  </a:lnTo>
                  <a:lnTo>
                    <a:pt x="1657337" y="785342"/>
                  </a:lnTo>
                  <a:lnTo>
                    <a:pt x="2494356" y="785342"/>
                  </a:lnTo>
                  <a:lnTo>
                    <a:pt x="2836240" y="1126858"/>
                  </a:lnTo>
                  <a:lnTo>
                    <a:pt x="2661412" y="1301978"/>
                  </a:lnTo>
                  <a:lnTo>
                    <a:pt x="2573426" y="1301940"/>
                  </a:lnTo>
                  <a:lnTo>
                    <a:pt x="2171738" y="900226"/>
                  </a:lnTo>
                  <a:lnTo>
                    <a:pt x="1225473" y="900226"/>
                  </a:lnTo>
                  <a:lnTo>
                    <a:pt x="1226439" y="952855"/>
                  </a:lnTo>
                  <a:lnTo>
                    <a:pt x="2149970" y="952855"/>
                  </a:lnTo>
                  <a:lnTo>
                    <a:pt x="2499004" y="1301902"/>
                  </a:lnTo>
                  <a:lnTo>
                    <a:pt x="1078166" y="1301216"/>
                  </a:lnTo>
                  <a:lnTo>
                    <a:pt x="809891" y="1570291"/>
                  </a:lnTo>
                  <a:lnTo>
                    <a:pt x="449186" y="1570291"/>
                  </a:lnTo>
                  <a:lnTo>
                    <a:pt x="450151" y="1623644"/>
                  </a:lnTo>
                  <a:lnTo>
                    <a:pt x="831596" y="1623644"/>
                  </a:lnTo>
                  <a:lnTo>
                    <a:pt x="1100442" y="1354594"/>
                  </a:lnTo>
                  <a:lnTo>
                    <a:pt x="2551709" y="1354594"/>
                  </a:lnTo>
                  <a:lnTo>
                    <a:pt x="2948495" y="1751380"/>
                  </a:lnTo>
                  <a:lnTo>
                    <a:pt x="3461461" y="1751380"/>
                  </a:lnTo>
                  <a:lnTo>
                    <a:pt x="3611118" y="1900859"/>
                  </a:lnTo>
                  <a:lnTo>
                    <a:pt x="4210507" y="1900859"/>
                  </a:lnTo>
                  <a:lnTo>
                    <a:pt x="4378261" y="2068614"/>
                  </a:lnTo>
                  <a:lnTo>
                    <a:pt x="3354654" y="2068614"/>
                  </a:lnTo>
                  <a:lnTo>
                    <a:pt x="3001784" y="2422169"/>
                  </a:lnTo>
                  <a:lnTo>
                    <a:pt x="2624836" y="2422169"/>
                  </a:lnTo>
                  <a:lnTo>
                    <a:pt x="2219147" y="2015998"/>
                  </a:lnTo>
                  <a:lnTo>
                    <a:pt x="1799615" y="2015998"/>
                  </a:lnTo>
                  <a:lnTo>
                    <a:pt x="1799094" y="2042160"/>
                  </a:lnTo>
                  <a:lnTo>
                    <a:pt x="2208758" y="2042160"/>
                  </a:lnTo>
                  <a:lnTo>
                    <a:pt x="2614447" y="2448344"/>
                  </a:lnTo>
                  <a:lnTo>
                    <a:pt x="2975660" y="2448344"/>
                  </a:lnTo>
                  <a:lnTo>
                    <a:pt x="2843733" y="2580538"/>
                  </a:lnTo>
                  <a:lnTo>
                    <a:pt x="2166099" y="2580538"/>
                  </a:lnTo>
                  <a:lnTo>
                    <a:pt x="1901431" y="2315921"/>
                  </a:lnTo>
                  <a:lnTo>
                    <a:pt x="250024" y="2315921"/>
                  </a:lnTo>
                  <a:lnTo>
                    <a:pt x="0" y="2566466"/>
                  </a:lnTo>
                  <a:lnTo>
                    <a:pt x="18275" y="2585758"/>
                  </a:lnTo>
                  <a:lnTo>
                    <a:pt x="261391" y="2343099"/>
                  </a:lnTo>
                  <a:lnTo>
                    <a:pt x="1891550" y="2343099"/>
                  </a:lnTo>
                  <a:lnTo>
                    <a:pt x="2128875" y="2580538"/>
                  </a:lnTo>
                  <a:lnTo>
                    <a:pt x="1455699" y="2580538"/>
                  </a:lnTo>
                  <a:lnTo>
                    <a:pt x="1455699" y="2606738"/>
                  </a:lnTo>
                  <a:lnTo>
                    <a:pt x="2155545" y="2607233"/>
                  </a:lnTo>
                  <a:lnTo>
                    <a:pt x="3099206" y="3551288"/>
                  </a:lnTo>
                  <a:lnTo>
                    <a:pt x="4025696" y="3550513"/>
                  </a:lnTo>
                  <a:lnTo>
                    <a:pt x="4202125" y="3726916"/>
                  </a:lnTo>
                  <a:lnTo>
                    <a:pt x="5320068" y="3727412"/>
                  </a:lnTo>
                  <a:lnTo>
                    <a:pt x="5320068" y="3701199"/>
                  </a:lnTo>
                  <a:lnTo>
                    <a:pt x="4212488" y="3701199"/>
                  </a:lnTo>
                  <a:lnTo>
                    <a:pt x="4036580" y="3524821"/>
                  </a:lnTo>
                  <a:lnTo>
                    <a:pt x="3110573" y="3524821"/>
                  </a:lnTo>
                  <a:lnTo>
                    <a:pt x="2192807" y="2607259"/>
                  </a:lnTo>
                  <a:lnTo>
                    <a:pt x="2855099" y="2607703"/>
                  </a:lnTo>
                  <a:lnTo>
                    <a:pt x="3014370" y="2448344"/>
                  </a:lnTo>
                  <a:lnTo>
                    <a:pt x="3646703" y="2448344"/>
                  </a:lnTo>
                  <a:lnTo>
                    <a:pt x="4220388" y="3021304"/>
                  </a:lnTo>
                  <a:lnTo>
                    <a:pt x="5320068" y="3021304"/>
                  </a:lnTo>
                  <a:lnTo>
                    <a:pt x="5320068" y="2995091"/>
                  </a:lnTo>
                  <a:lnTo>
                    <a:pt x="4230268" y="2995091"/>
                  </a:lnTo>
                  <a:lnTo>
                    <a:pt x="3657079" y="2422169"/>
                  </a:lnTo>
                  <a:lnTo>
                    <a:pt x="3040532" y="2422169"/>
                  </a:lnTo>
                  <a:lnTo>
                    <a:pt x="3367011" y="2095525"/>
                  </a:lnTo>
                  <a:lnTo>
                    <a:pt x="4405173" y="2095525"/>
                  </a:lnTo>
                  <a:lnTo>
                    <a:pt x="4683391" y="2373744"/>
                  </a:lnTo>
                  <a:lnTo>
                    <a:pt x="5142446" y="2373744"/>
                  </a:lnTo>
                  <a:lnTo>
                    <a:pt x="5142446" y="2346553"/>
                  </a:lnTo>
                  <a:lnTo>
                    <a:pt x="4693272" y="2346553"/>
                  </a:lnTo>
                  <a:lnTo>
                    <a:pt x="4442244" y="2095525"/>
                  </a:lnTo>
                  <a:lnTo>
                    <a:pt x="5200739" y="2095525"/>
                  </a:lnTo>
                  <a:lnTo>
                    <a:pt x="5320068" y="1976056"/>
                  </a:lnTo>
                  <a:lnTo>
                    <a:pt x="5320068" y="1937715"/>
                  </a:lnTo>
                  <a:lnTo>
                    <a:pt x="5188890" y="2068614"/>
                  </a:lnTo>
                  <a:lnTo>
                    <a:pt x="4415333" y="2068614"/>
                  </a:lnTo>
                  <a:lnTo>
                    <a:pt x="4221378" y="1874659"/>
                  </a:lnTo>
                  <a:lnTo>
                    <a:pt x="3621494" y="1874659"/>
                  </a:lnTo>
                  <a:lnTo>
                    <a:pt x="3498189" y="1751380"/>
                  </a:lnTo>
                  <a:lnTo>
                    <a:pt x="4686363" y="1751380"/>
                  </a:lnTo>
                  <a:lnTo>
                    <a:pt x="4691723" y="1746021"/>
                  </a:lnTo>
                  <a:lnTo>
                    <a:pt x="4823739" y="1877885"/>
                  </a:lnTo>
                  <a:lnTo>
                    <a:pt x="5293639" y="1877885"/>
                  </a:lnTo>
                  <a:lnTo>
                    <a:pt x="5320081" y="1851647"/>
                  </a:lnTo>
                  <a:lnTo>
                    <a:pt x="5320081" y="1777746"/>
                  </a:lnTo>
                  <a:lnTo>
                    <a:pt x="5272887" y="1825244"/>
                  </a:lnTo>
                  <a:lnTo>
                    <a:pt x="4845964" y="1825244"/>
                  </a:lnTo>
                  <a:lnTo>
                    <a:pt x="4729162" y="1708543"/>
                  </a:lnTo>
                  <a:lnTo>
                    <a:pt x="5058448" y="1379054"/>
                  </a:lnTo>
                  <a:lnTo>
                    <a:pt x="5320068" y="1379054"/>
                  </a:lnTo>
                  <a:lnTo>
                    <a:pt x="5320068" y="1325803"/>
                  </a:lnTo>
                  <a:lnTo>
                    <a:pt x="5036705" y="1325943"/>
                  </a:lnTo>
                  <a:lnTo>
                    <a:pt x="4691494" y="1670900"/>
                  </a:lnTo>
                  <a:lnTo>
                    <a:pt x="4644415" y="1623860"/>
                  </a:lnTo>
                  <a:lnTo>
                    <a:pt x="4644415" y="1698752"/>
                  </a:lnTo>
                  <a:lnTo>
                    <a:pt x="3445548" y="1698752"/>
                  </a:lnTo>
                  <a:lnTo>
                    <a:pt x="3408781" y="1661998"/>
                  </a:lnTo>
                  <a:lnTo>
                    <a:pt x="3408781" y="1698752"/>
                  </a:lnTo>
                  <a:lnTo>
                    <a:pt x="2970238" y="1698752"/>
                  </a:lnTo>
                  <a:lnTo>
                    <a:pt x="2626080" y="1354594"/>
                  </a:lnTo>
                  <a:lnTo>
                    <a:pt x="2683637" y="1354594"/>
                  </a:lnTo>
                  <a:lnTo>
                    <a:pt x="2874022" y="1164590"/>
                  </a:lnTo>
                  <a:lnTo>
                    <a:pt x="3408781" y="1698752"/>
                  </a:lnTo>
                  <a:lnTo>
                    <a:pt x="3408781" y="1661998"/>
                  </a:lnTo>
                  <a:lnTo>
                    <a:pt x="2892679" y="1145971"/>
                  </a:lnTo>
                  <a:lnTo>
                    <a:pt x="3166884" y="872312"/>
                  </a:lnTo>
                  <a:lnTo>
                    <a:pt x="3817162" y="872312"/>
                  </a:lnTo>
                  <a:lnTo>
                    <a:pt x="4308322" y="1362989"/>
                  </a:lnTo>
                  <a:lnTo>
                    <a:pt x="3476231" y="1362989"/>
                  </a:lnTo>
                  <a:lnTo>
                    <a:pt x="3476231" y="1389418"/>
                  </a:lnTo>
                  <a:lnTo>
                    <a:pt x="4334383" y="1389037"/>
                  </a:lnTo>
                  <a:lnTo>
                    <a:pt x="4644415" y="1698752"/>
                  </a:lnTo>
                  <a:lnTo>
                    <a:pt x="4644415" y="1623860"/>
                  </a:lnTo>
                  <a:lnTo>
                    <a:pt x="4409389" y="1388999"/>
                  </a:lnTo>
                  <a:lnTo>
                    <a:pt x="4539602" y="1388935"/>
                  </a:lnTo>
                  <a:lnTo>
                    <a:pt x="4870678" y="1059332"/>
                  </a:lnTo>
                  <a:lnTo>
                    <a:pt x="5320081" y="1059332"/>
                  </a:lnTo>
                  <a:lnTo>
                    <a:pt x="5320081" y="1032675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79408" y="1477133"/>
              <a:ext cx="107211" cy="10647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539168" y="1970770"/>
              <a:ext cx="106045" cy="107314"/>
            </a:xfrm>
            <a:custGeom>
              <a:avLst/>
              <a:gdLst/>
              <a:ahLst/>
              <a:cxnLst/>
              <a:rect l="l" t="t" r="r" b="b"/>
              <a:pathLst>
                <a:path w="106044" h="107314">
                  <a:moveTo>
                    <a:pt x="52364" y="0"/>
                  </a:moveTo>
                  <a:lnTo>
                    <a:pt x="32030" y="4810"/>
                  </a:lnTo>
                  <a:lnTo>
                    <a:pt x="15631" y="16430"/>
                  </a:lnTo>
                  <a:lnTo>
                    <a:pt x="4508" y="33423"/>
                  </a:lnTo>
                  <a:lnTo>
                    <a:pt x="0" y="54354"/>
                  </a:lnTo>
                  <a:lnTo>
                    <a:pt x="4580" y="74884"/>
                  </a:lnTo>
                  <a:lnTo>
                    <a:pt x="15824" y="91607"/>
                  </a:lnTo>
                  <a:lnTo>
                    <a:pt x="32247" y="102860"/>
                  </a:lnTo>
                  <a:lnTo>
                    <a:pt x="52364" y="106981"/>
                  </a:lnTo>
                  <a:lnTo>
                    <a:pt x="72815" y="102988"/>
                  </a:lnTo>
                  <a:lnTo>
                    <a:pt x="89823" y="91906"/>
                  </a:lnTo>
                  <a:lnTo>
                    <a:pt x="101449" y="75082"/>
                  </a:lnTo>
                  <a:lnTo>
                    <a:pt x="105755" y="53862"/>
                  </a:lnTo>
                  <a:lnTo>
                    <a:pt x="101582" y="33042"/>
                  </a:lnTo>
                  <a:lnTo>
                    <a:pt x="90176" y="15905"/>
                  </a:lnTo>
                  <a:lnTo>
                    <a:pt x="73212" y="4281"/>
                  </a:lnTo>
                  <a:lnTo>
                    <a:pt x="52364" y="0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36514" y="2289243"/>
              <a:ext cx="105755" cy="10573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32258" y="1826238"/>
              <a:ext cx="105263" cy="10550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92923" y="980038"/>
              <a:ext cx="106248" cy="10525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57273" y="344330"/>
              <a:ext cx="105263" cy="10575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11815" y="1314312"/>
              <a:ext cx="104269" cy="1067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389725" y="2379675"/>
              <a:ext cx="105232" cy="1062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955997" y="2942009"/>
              <a:ext cx="107314" cy="106680"/>
            </a:xfrm>
            <a:custGeom>
              <a:avLst/>
              <a:gdLst/>
              <a:ahLst/>
              <a:cxnLst/>
              <a:rect l="l" t="t" r="r" b="b"/>
              <a:pathLst>
                <a:path w="107315" h="106680">
                  <a:moveTo>
                    <a:pt x="53359" y="0"/>
                  </a:moveTo>
                  <a:lnTo>
                    <a:pt x="32724" y="4095"/>
                  </a:lnTo>
                  <a:lnTo>
                    <a:pt x="15748" y="15345"/>
                  </a:lnTo>
                  <a:lnTo>
                    <a:pt x="4238" y="32194"/>
                  </a:lnTo>
                  <a:lnTo>
                    <a:pt x="0" y="53087"/>
                  </a:lnTo>
                  <a:lnTo>
                    <a:pt x="4230" y="73748"/>
                  </a:lnTo>
                  <a:lnTo>
                    <a:pt x="15685" y="90728"/>
                  </a:lnTo>
                  <a:lnTo>
                    <a:pt x="32512" y="102233"/>
                  </a:lnTo>
                  <a:lnTo>
                    <a:pt x="52857" y="106467"/>
                  </a:lnTo>
                  <a:lnTo>
                    <a:pt x="73435" y="102367"/>
                  </a:lnTo>
                  <a:lnTo>
                    <a:pt x="90350" y="91086"/>
                  </a:lnTo>
                  <a:lnTo>
                    <a:pt x="101984" y="74150"/>
                  </a:lnTo>
                  <a:lnTo>
                    <a:pt x="106719" y="53087"/>
                  </a:lnTo>
                  <a:lnTo>
                    <a:pt x="101992" y="32604"/>
                  </a:lnTo>
                  <a:lnTo>
                    <a:pt x="90413" y="15710"/>
                  </a:lnTo>
                  <a:lnTo>
                    <a:pt x="73647" y="4232"/>
                  </a:lnTo>
                  <a:lnTo>
                    <a:pt x="53359" y="0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26700" y="2527406"/>
              <a:ext cx="106258" cy="10650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196246" y="2293943"/>
              <a:ext cx="3748404" cy="349250"/>
            </a:xfrm>
            <a:custGeom>
              <a:avLst/>
              <a:gdLst/>
              <a:ahLst/>
              <a:cxnLst/>
              <a:rect l="l" t="t" r="r" b="b"/>
              <a:pathLst>
                <a:path w="3748405" h="349250">
                  <a:moveTo>
                    <a:pt x="105244" y="295757"/>
                  </a:moveTo>
                  <a:lnTo>
                    <a:pt x="101079" y="274840"/>
                  </a:lnTo>
                  <a:lnTo>
                    <a:pt x="89674" y="257987"/>
                  </a:lnTo>
                  <a:lnTo>
                    <a:pt x="72720" y="246735"/>
                  </a:lnTo>
                  <a:lnTo>
                    <a:pt x="51866" y="242633"/>
                  </a:lnTo>
                  <a:lnTo>
                    <a:pt x="31318" y="246735"/>
                  </a:lnTo>
                  <a:lnTo>
                    <a:pt x="14630" y="257987"/>
                  </a:lnTo>
                  <a:lnTo>
                    <a:pt x="3581" y="274840"/>
                  </a:lnTo>
                  <a:lnTo>
                    <a:pt x="0" y="295757"/>
                  </a:lnTo>
                  <a:lnTo>
                    <a:pt x="4013" y="316382"/>
                  </a:lnTo>
                  <a:lnTo>
                    <a:pt x="15011" y="333349"/>
                  </a:lnTo>
                  <a:lnTo>
                    <a:pt x="31470" y="344855"/>
                  </a:lnTo>
                  <a:lnTo>
                    <a:pt x="51866" y="349084"/>
                  </a:lnTo>
                  <a:lnTo>
                    <a:pt x="72783" y="344335"/>
                  </a:lnTo>
                  <a:lnTo>
                    <a:pt x="89865" y="332892"/>
                  </a:lnTo>
                  <a:lnTo>
                    <a:pt x="101295" y="316217"/>
                  </a:lnTo>
                  <a:lnTo>
                    <a:pt x="105244" y="295757"/>
                  </a:lnTo>
                  <a:close/>
                </a:path>
                <a:path w="3748405" h="349250">
                  <a:moveTo>
                    <a:pt x="3747998" y="52628"/>
                  </a:moveTo>
                  <a:lnTo>
                    <a:pt x="3743833" y="32626"/>
                  </a:lnTo>
                  <a:lnTo>
                    <a:pt x="3732441" y="15836"/>
                  </a:lnTo>
                  <a:lnTo>
                    <a:pt x="3715486" y="4292"/>
                  </a:lnTo>
                  <a:lnTo>
                    <a:pt x="3694646" y="0"/>
                  </a:lnTo>
                  <a:lnTo>
                    <a:pt x="3674287" y="4292"/>
                  </a:lnTo>
                  <a:lnTo>
                    <a:pt x="3657447" y="15836"/>
                  </a:lnTo>
                  <a:lnTo>
                    <a:pt x="3645992" y="32626"/>
                  </a:lnTo>
                  <a:lnTo>
                    <a:pt x="3641763" y="52628"/>
                  </a:lnTo>
                  <a:lnTo>
                    <a:pt x="3645992" y="73406"/>
                  </a:lnTo>
                  <a:lnTo>
                    <a:pt x="3657447" y="90271"/>
                  </a:lnTo>
                  <a:lnTo>
                    <a:pt x="3674287" y="101714"/>
                  </a:lnTo>
                  <a:lnTo>
                    <a:pt x="3694646" y="106248"/>
                  </a:lnTo>
                  <a:lnTo>
                    <a:pt x="3715486" y="101930"/>
                  </a:lnTo>
                  <a:lnTo>
                    <a:pt x="3732441" y="90271"/>
                  </a:lnTo>
                  <a:lnTo>
                    <a:pt x="3743833" y="73202"/>
                  </a:lnTo>
                  <a:lnTo>
                    <a:pt x="3747998" y="52628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092236" y="2029331"/>
              <a:ext cx="104761" cy="10672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186123" y="43162"/>
              <a:ext cx="105755" cy="10500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106695" y="344324"/>
              <a:ext cx="104761" cy="10575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5388331" y="520740"/>
              <a:ext cx="106045" cy="106680"/>
            </a:xfrm>
            <a:custGeom>
              <a:avLst/>
              <a:gdLst/>
              <a:ahLst/>
              <a:cxnLst/>
              <a:rect l="l" t="t" r="r" b="b"/>
              <a:pathLst>
                <a:path w="106044" h="106679">
                  <a:moveTo>
                    <a:pt x="52867" y="0"/>
                  </a:moveTo>
                  <a:lnTo>
                    <a:pt x="32035" y="4263"/>
                  </a:lnTo>
                  <a:lnTo>
                    <a:pt x="15133" y="15754"/>
                  </a:lnTo>
                  <a:lnTo>
                    <a:pt x="3881" y="32525"/>
                  </a:lnTo>
                  <a:lnTo>
                    <a:pt x="0" y="52626"/>
                  </a:lnTo>
                  <a:lnTo>
                    <a:pt x="4093" y="73334"/>
                  </a:lnTo>
                  <a:lnTo>
                    <a:pt x="15321" y="90480"/>
                  </a:lnTo>
                  <a:lnTo>
                    <a:pt x="32105" y="102161"/>
                  </a:lnTo>
                  <a:lnTo>
                    <a:pt x="52867" y="106478"/>
                  </a:lnTo>
                  <a:lnTo>
                    <a:pt x="73429" y="102169"/>
                  </a:lnTo>
                  <a:lnTo>
                    <a:pt x="90243" y="90541"/>
                  </a:lnTo>
                  <a:lnTo>
                    <a:pt x="101591" y="73542"/>
                  </a:lnTo>
                  <a:lnTo>
                    <a:pt x="105755" y="53118"/>
                  </a:lnTo>
                  <a:lnTo>
                    <a:pt x="101591" y="32802"/>
                  </a:lnTo>
                  <a:lnTo>
                    <a:pt x="90243" y="16000"/>
                  </a:lnTo>
                  <a:lnTo>
                    <a:pt x="73429" y="4478"/>
                  </a:lnTo>
                  <a:lnTo>
                    <a:pt x="52867" y="0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39814" y="851068"/>
              <a:ext cx="150183" cy="1502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013664" y="527914"/>
              <a:ext cx="149241" cy="1497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495571" y="530370"/>
              <a:ext cx="149241" cy="15071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149658" y="1526295"/>
              <a:ext cx="150738" cy="14998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0062593" y="0"/>
              <a:ext cx="41910" cy="34290"/>
            </a:xfrm>
            <a:custGeom>
              <a:avLst/>
              <a:gdLst/>
              <a:ahLst/>
              <a:cxnLst/>
              <a:rect l="l" t="t" r="r" b="b"/>
              <a:pathLst>
                <a:path w="41909" h="34290">
                  <a:moveTo>
                    <a:pt x="29511" y="0"/>
                  </a:moveTo>
                  <a:lnTo>
                    <a:pt x="0" y="0"/>
                  </a:lnTo>
                  <a:lnTo>
                    <a:pt x="7541" y="11232"/>
                  </a:lnTo>
                  <a:lnTo>
                    <a:pt x="41505" y="34101"/>
                  </a:lnTo>
                  <a:lnTo>
                    <a:pt x="41505" y="8088"/>
                  </a:lnTo>
                  <a:lnTo>
                    <a:pt x="29511" y="0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443842" y="0"/>
              <a:ext cx="249500" cy="12741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5062213" y="5"/>
              <a:ext cx="4950460" cy="3126105"/>
            </a:xfrm>
            <a:custGeom>
              <a:avLst/>
              <a:gdLst/>
              <a:ahLst/>
              <a:cxnLst/>
              <a:rect l="l" t="t" r="r" b="b"/>
              <a:pathLst>
                <a:path w="4950459" h="3126105">
                  <a:moveTo>
                    <a:pt x="291045" y="1929752"/>
                  </a:moveTo>
                  <a:lnTo>
                    <a:pt x="283210" y="1888629"/>
                  </a:lnTo>
                  <a:lnTo>
                    <a:pt x="272732" y="1873021"/>
                  </a:lnTo>
                  <a:lnTo>
                    <a:pt x="272732" y="1929752"/>
                  </a:lnTo>
                  <a:lnTo>
                    <a:pt x="265963" y="1963851"/>
                  </a:lnTo>
                  <a:lnTo>
                    <a:pt x="247434" y="1991804"/>
                  </a:lnTo>
                  <a:lnTo>
                    <a:pt x="219811" y="2010537"/>
                  </a:lnTo>
                  <a:lnTo>
                    <a:pt x="185801" y="2016975"/>
                  </a:lnTo>
                  <a:lnTo>
                    <a:pt x="151269" y="2010537"/>
                  </a:lnTo>
                  <a:lnTo>
                    <a:pt x="123469" y="1991804"/>
                  </a:lnTo>
                  <a:lnTo>
                    <a:pt x="104825" y="1963851"/>
                  </a:lnTo>
                  <a:lnTo>
                    <a:pt x="97815" y="1929752"/>
                  </a:lnTo>
                  <a:lnTo>
                    <a:pt x="104686" y="1895868"/>
                  </a:lnTo>
                  <a:lnTo>
                    <a:pt x="123456" y="1868055"/>
                  </a:lnTo>
                  <a:lnTo>
                    <a:pt x="151409" y="1849221"/>
                  </a:lnTo>
                  <a:lnTo>
                    <a:pt x="185801" y="1842300"/>
                  </a:lnTo>
                  <a:lnTo>
                    <a:pt x="219811" y="1849158"/>
                  </a:lnTo>
                  <a:lnTo>
                    <a:pt x="247434" y="1867865"/>
                  </a:lnTo>
                  <a:lnTo>
                    <a:pt x="265963" y="1895665"/>
                  </a:lnTo>
                  <a:lnTo>
                    <a:pt x="272732" y="1929752"/>
                  </a:lnTo>
                  <a:lnTo>
                    <a:pt x="272732" y="1873021"/>
                  </a:lnTo>
                  <a:lnTo>
                    <a:pt x="260654" y="1855025"/>
                  </a:lnTo>
                  <a:lnTo>
                    <a:pt x="241769" y="1842300"/>
                  </a:lnTo>
                  <a:lnTo>
                    <a:pt x="226974" y="1832343"/>
                  </a:lnTo>
                  <a:lnTo>
                    <a:pt x="185801" y="1824024"/>
                  </a:lnTo>
                  <a:lnTo>
                    <a:pt x="144589" y="1832343"/>
                  </a:lnTo>
                  <a:lnTo>
                    <a:pt x="110794" y="1855025"/>
                  </a:lnTo>
                  <a:lnTo>
                    <a:pt x="87947" y="1888629"/>
                  </a:lnTo>
                  <a:lnTo>
                    <a:pt x="79540" y="1929752"/>
                  </a:lnTo>
                  <a:lnTo>
                    <a:pt x="87947" y="1971001"/>
                  </a:lnTo>
                  <a:lnTo>
                    <a:pt x="110794" y="2005152"/>
                  </a:lnTo>
                  <a:lnTo>
                    <a:pt x="144589" y="2028405"/>
                  </a:lnTo>
                  <a:lnTo>
                    <a:pt x="185801" y="2037003"/>
                  </a:lnTo>
                  <a:lnTo>
                    <a:pt x="226618" y="2028405"/>
                  </a:lnTo>
                  <a:lnTo>
                    <a:pt x="243065" y="2016975"/>
                  </a:lnTo>
                  <a:lnTo>
                    <a:pt x="260096" y="2005152"/>
                  </a:lnTo>
                  <a:lnTo>
                    <a:pt x="282727" y="1971001"/>
                  </a:lnTo>
                  <a:lnTo>
                    <a:pt x="291045" y="1929752"/>
                  </a:lnTo>
                  <a:close/>
                </a:path>
                <a:path w="4950459" h="3126105">
                  <a:moveTo>
                    <a:pt x="334530" y="1609318"/>
                  </a:moveTo>
                  <a:lnTo>
                    <a:pt x="328549" y="1565338"/>
                  </a:lnTo>
                  <a:lnTo>
                    <a:pt x="311645" y="1525473"/>
                  </a:lnTo>
                  <a:lnTo>
                    <a:pt x="305879" y="1517992"/>
                  </a:lnTo>
                  <a:lnTo>
                    <a:pt x="305879" y="1609318"/>
                  </a:lnTo>
                  <a:lnTo>
                    <a:pt x="298742" y="1653527"/>
                  </a:lnTo>
                  <a:lnTo>
                    <a:pt x="278917" y="1691868"/>
                  </a:lnTo>
                  <a:lnTo>
                    <a:pt x="248780" y="1722043"/>
                  </a:lnTo>
                  <a:lnTo>
                    <a:pt x="210693" y="1741817"/>
                  </a:lnTo>
                  <a:lnTo>
                    <a:pt x="167043" y="1748917"/>
                  </a:lnTo>
                  <a:lnTo>
                    <a:pt x="122936" y="1741817"/>
                  </a:lnTo>
                  <a:lnTo>
                    <a:pt x="84670" y="1722043"/>
                  </a:lnTo>
                  <a:lnTo>
                    <a:pt x="54533" y="1691868"/>
                  </a:lnTo>
                  <a:lnTo>
                    <a:pt x="34772" y="1653527"/>
                  </a:lnTo>
                  <a:lnTo>
                    <a:pt x="27686" y="1609318"/>
                  </a:lnTo>
                  <a:lnTo>
                    <a:pt x="34772" y="1565821"/>
                  </a:lnTo>
                  <a:lnTo>
                    <a:pt x="54533" y="1527937"/>
                  </a:lnTo>
                  <a:lnTo>
                    <a:pt x="84670" y="1497977"/>
                  </a:lnTo>
                  <a:lnTo>
                    <a:pt x="122936" y="1478292"/>
                  </a:lnTo>
                  <a:lnTo>
                    <a:pt x="167043" y="1471218"/>
                  </a:lnTo>
                  <a:lnTo>
                    <a:pt x="210693" y="1478292"/>
                  </a:lnTo>
                  <a:lnTo>
                    <a:pt x="248780" y="1497977"/>
                  </a:lnTo>
                  <a:lnTo>
                    <a:pt x="278917" y="1527937"/>
                  </a:lnTo>
                  <a:lnTo>
                    <a:pt x="298742" y="1565821"/>
                  </a:lnTo>
                  <a:lnTo>
                    <a:pt x="305879" y="1609318"/>
                  </a:lnTo>
                  <a:lnTo>
                    <a:pt x="305879" y="1517992"/>
                  </a:lnTo>
                  <a:lnTo>
                    <a:pt x="285432" y="1491462"/>
                  </a:lnTo>
                  <a:lnTo>
                    <a:pt x="259461" y="1471218"/>
                  </a:lnTo>
                  <a:lnTo>
                    <a:pt x="251523" y="1465021"/>
                  </a:lnTo>
                  <a:lnTo>
                    <a:pt x="211531" y="1447901"/>
                  </a:lnTo>
                  <a:lnTo>
                    <a:pt x="167043" y="1441805"/>
                  </a:lnTo>
                  <a:lnTo>
                    <a:pt x="122745" y="1447901"/>
                  </a:lnTo>
                  <a:lnTo>
                    <a:pt x="82867" y="1465021"/>
                  </a:lnTo>
                  <a:lnTo>
                    <a:pt x="49047" y="1491462"/>
                  </a:lnTo>
                  <a:lnTo>
                    <a:pt x="22872" y="1525473"/>
                  </a:lnTo>
                  <a:lnTo>
                    <a:pt x="5994" y="1565338"/>
                  </a:lnTo>
                  <a:lnTo>
                    <a:pt x="0" y="1609318"/>
                  </a:lnTo>
                  <a:lnTo>
                    <a:pt x="5613" y="1654213"/>
                  </a:lnTo>
                  <a:lnTo>
                    <a:pt x="22313" y="1694383"/>
                  </a:lnTo>
                  <a:lnTo>
                    <a:pt x="48475" y="1728343"/>
                  </a:lnTo>
                  <a:lnTo>
                    <a:pt x="82423" y="1754517"/>
                  </a:lnTo>
                  <a:lnTo>
                    <a:pt x="122491" y="1771357"/>
                  </a:lnTo>
                  <a:lnTo>
                    <a:pt x="167043" y="1777326"/>
                  </a:lnTo>
                  <a:lnTo>
                    <a:pt x="211531" y="1771446"/>
                  </a:lnTo>
                  <a:lnTo>
                    <a:pt x="251523" y="1754619"/>
                  </a:lnTo>
                  <a:lnTo>
                    <a:pt x="285432" y="1728431"/>
                  </a:lnTo>
                  <a:lnTo>
                    <a:pt x="311645" y="1694434"/>
                  </a:lnTo>
                  <a:lnTo>
                    <a:pt x="328549" y="1654213"/>
                  </a:lnTo>
                  <a:lnTo>
                    <a:pt x="334530" y="1609318"/>
                  </a:lnTo>
                  <a:close/>
                </a:path>
                <a:path w="4950459" h="3126105">
                  <a:moveTo>
                    <a:pt x="482777" y="569150"/>
                  </a:moveTo>
                  <a:lnTo>
                    <a:pt x="474002" y="527964"/>
                  </a:lnTo>
                  <a:lnTo>
                    <a:pt x="464515" y="513892"/>
                  </a:lnTo>
                  <a:lnTo>
                    <a:pt x="464515" y="569150"/>
                  </a:lnTo>
                  <a:lnTo>
                    <a:pt x="457631" y="603643"/>
                  </a:lnTo>
                  <a:lnTo>
                    <a:pt x="438797" y="631393"/>
                  </a:lnTo>
                  <a:lnTo>
                    <a:pt x="410692" y="650011"/>
                  </a:lnTo>
                  <a:lnTo>
                    <a:pt x="376008" y="657136"/>
                  </a:lnTo>
                  <a:lnTo>
                    <a:pt x="342049" y="650163"/>
                  </a:lnTo>
                  <a:lnTo>
                    <a:pt x="314007" y="631253"/>
                  </a:lnTo>
                  <a:lnTo>
                    <a:pt x="294868" y="603338"/>
                  </a:lnTo>
                  <a:lnTo>
                    <a:pt x="287566" y="569417"/>
                  </a:lnTo>
                  <a:lnTo>
                    <a:pt x="294792" y="535101"/>
                  </a:lnTo>
                  <a:lnTo>
                    <a:pt x="313817" y="507060"/>
                  </a:lnTo>
                  <a:lnTo>
                    <a:pt x="341845" y="488149"/>
                  </a:lnTo>
                  <a:lnTo>
                    <a:pt x="376008" y="481215"/>
                  </a:lnTo>
                  <a:lnTo>
                    <a:pt x="410476" y="488149"/>
                  </a:lnTo>
                  <a:lnTo>
                    <a:pt x="438607" y="507034"/>
                  </a:lnTo>
                  <a:lnTo>
                    <a:pt x="457568" y="534987"/>
                  </a:lnTo>
                  <a:lnTo>
                    <a:pt x="464515" y="569150"/>
                  </a:lnTo>
                  <a:lnTo>
                    <a:pt x="464515" y="513892"/>
                  </a:lnTo>
                  <a:lnTo>
                    <a:pt x="451243" y="494182"/>
                  </a:lnTo>
                  <a:lnTo>
                    <a:pt x="432130" y="481215"/>
                  </a:lnTo>
                  <a:lnTo>
                    <a:pt x="417563" y="471322"/>
                  </a:lnTo>
                  <a:lnTo>
                    <a:pt x="376008" y="462927"/>
                  </a:lnTo>
                  <a:lnTo>
                    <a:pt x="334822" y="471322"/>
                  </a:lnTo>
                  <a:lnTo>
                    <a:pt x="301053" y="494182"/>
                  </a:lnTo>
                  <a:lnTo>
                    <a:pt x="278206" y="527964"/>
                  </a:lnTo>
                  <a:lnTo>
                    <a:pt x="269811" y="569150"/>
                  </a:lnTo>
                  <a:lnTo>
                    <a:pt x="278206" y="610679"/>
                  </a:lnTo>
                  <a:lnTo>
                    <a:pt x="301053" y="644271"/>
                  </a:lnTo>
                  <a:lnTo>
                    <a:pt x="334822" y="666927"/>
                  </a:lnTo>
                  <a:lnTo>
                    <a:pt x="376008" y="675640"/>
                  </a:lnTo>
                  <a:lnTo>
                    <a:pt x="417296" y="667169"/>
                  </a:lnTo>
                  <a:lnTo>
                    <a:pt x="432130" y="657136"/>
                  </a:lnTo>
                  <a:lnTo>
                    <a:pt x="451269" y="644169"/>
                  </a:lnTo>
                  <a:lnTo>
                    <a:pt x="474294" y="610298"/>
                  </a:lnTo>
                  <a:lnTo>
                    <a:pt x="482777" y="569150"/>
                  </a:lnTo>
                  <a:close/>
                </a:path>
                <a:path w="4950459" h="3126105">
                  <a:moveTo>
                    <a:pt x="1116228" y="926185"/>
                  </a:moveTo>
                  <a:lnTo>
                    <a:pt x="1110246" y="881570"/>
                  </a:lnTo>
                  <a:lnTo>
                    <a:pt x="1093343" y="841476"/>
                  </a:lnTo>
                  <a:lnTo>
                    <a:pt x="1088085" y="834669"/>
                  </a:lnTo>
                  <a:lnTo>
                    <a:pt x="1088085" y="926185"/>
                  </a:lnTo>
                  <a:lnTo>
                    <a:pt x="1081138" y="970305"/>
                  </a:lnTo>
                  <a:lnTo>
                    <a:pt x="1061288" y="1008621"/>
                  </a:lnTo>
                  <a:lnTo>
                    <a:pt x="1030922" y="1038834"/>
                  </a:lnTo>
                  <a:lnTo>
                    <a:pt x="992441" y="1058659"/>
                  </a:lnTo>
                  <a:lnTo>
                    <a:pt x="948245" y="1065771"/>
                  </a:lnTo>
                  <a:lnTo>
                    <a:pt x="904417" y="1058659"/>
                  </a:lnTo>
                  <a:lnTo>
                    <a:pt x="866457" y="1038923"/>
                  </a:lnTo>
                  <a:lnTo>
                    <a:pt x="836536" y="1008888"/>
                  </a:lnTo>
                  <a:lnTo>
                    <a:pt x="816940" y="970927"/>
                  </a:lnTo>
                  <a:lnTo>
                    <a:pt x="809904" y="927417"/>
                  </a:lnTo>
                  <a:lnTo>
                    <a:pt x="816940" y="883107"/>
                  </a:lnTo>
                  <a:lnTo>
                    <a:pt x="836574" y="844765"/>
                  </a:lnTo>
                  <a:lnTo>
                    <a:pt x="866559" y="814616"/>
                  </a:lnTo>
                  <a:lnTo>
                    <a:pt x="904697" y="794880"/>
                  </a:lnTo>
                  <a:lnTo>
                    <a:pt x="948740" y="787819"/>
                  </a:lnTo>
                  <a:lnTo>
                    <a:pt x="992378" y="794880"/>
                  </a:lnTo>
                  <a:lnTo>
                    <a:pt x="1030389" y="814527"/>
                  </a:lnTo>
                  <a:lnTo>
                    <a:pt x="1060526" y="844499"/>
                  </a:lnTo>
                  <a:lnTo>
                    <a:pt x="1080516" y="882472"/>
                  </a:lnTo>
                  <a:lnTo>
                    <a:pt x="1088085" y="926185"/>
                  </a:lnTo>
                  <a:lnTo>
                    <a:pt x="1088085" y="834669"/>
                  </a:lnTo>
                  <a:lnTo>
                    <a:pt x="1067142" y="807529"/>
                  </a:lnTo>
                  <a:lnTo>
                    <a:pt x="1041590" y="787819"/>
                  </a:lnTo>
                  <a:lnTo>
                    <a:pt x="1033233" y="781367"/>
                  </a:lnTo>
                  <a:lnTo>
                    <a:pt x="993228" y="764616"/>
                  </a:lnTo>
                  <a:lnTo>
                    <a:pt x="948740" y="758913"/>
                  </a:lnTo>
                  <a:lnTo>
                    <a:pt x="904405" y="764616"/>
                  </a:lnTo>
                  <a:lnTo>
                    <a:pt x="864450" y="781367"/>
                  </a:lnTo>
                  <a:lnTo>
                    <a:pt x="830503" y="807529"/>
                  </a:lnTo>
                  <a:lnTo>
                    <a:pt x="804214" y="841476"/>
                  </a:lnTo>
                  <a:lnTo>
                    <a:pt x="787234" y="881570"/>
                  </a:lnTo>
                  <a:lnTo>
                    <a:pt x="781215" y="926185"/>
                  </a:lnTo>
                  <a:lnTo>
                    <a:pt x="787234" y="970584"/>
                  </a:lnTo>
                  <a:lnTo>
                    <a:pt x="804214" y="1010564"/>
                  </a:lnTo>
                  <a:lnTo>
                    <a:pt x="830503" y="1044498"/>
                  </a:lnTo>
                  <a:lnTo>
                    <a:pt x="864450" y="1070737"/>
                  </a:lnTo>
                  <a:lnTo>
                    <a:pt x="904405" y="1087678"/>
                  </a:lnTo>
                  <a:lnTo>
                    <a:pt x="948740" y="1093685"/>
                  </a:lnTo>
                  <a:lnTo>
                    <a:pt x="993267" y="1087678"/>
                  </a:lnTo>
                  <a:lnTo>
                    <a:pt x="1033348" y="1070737"/>
                  </a:lnTo>
                  <a:lnTo>
                    <a:pt x="1039774" y="1065771"/>
                  </a:lnTo>
                  <a:lnTo>
                    <a:pt x="1067333" y="1044498"/>
                  </a:lnTo>
                  <a:lnTo>
                    <a:pt x="1093571" y="1010564"/>
                  </a:lnTo>
                  <a:lnTo>
                    <a:pt x="1110424" y="970584"/>
                  </a:lnTo>
                  <a:lnTo>
                    <a:pt x="1116228" y="926185"/>
                  </a:lnTo>
                  <a:close/>
                </a:path>
                <a:path w="4950459" h="3126105">
                  <a:moveTo>
                    <a:pt x="1301521" y="2589187"/>
                  </a:moveTo>
                  <a:lnTo>
                    <a:pt x="1291793" y="2540698"/>
                  </a:lnTo>
                  <a:lnTo>
                    <a:pt x="1279829" y="2522918"/>
                  </a:lnTo>
                  <a:lnTo>
                    <a:pt x="1279829" y="2589187"/>
                  </a:lnTo>
                  <a:lnTo>
                    <a:pt x="1271739" y="2628836"/>
                  </a:lnTo>
                  <a:lnTo>
                    <a:pt x="1249616" y="2661628"/>
                  </a:lnTo>
                  <a:lnTo>
                    <a:pt x="1216647" y="2683967"/>
                  </a:lnTo>
                  <a:lnTo>
                    <a:pt x="1176020" y="2692209"/>
                  </a:lnTo>
                  <a:lnTo>
                    <a:pt x="1136434" y="2683967"/>
                  </a:lnTo>
                  <a:lnTo>
                    <a:pt x="1103731" y="2661628"/>
                  </a:lnTo>
                  <a:lnTo>
                    <a:pt x="1081481" y="2628836"/>
                  </a:lnTo>
                  <a:lnTo>
                    <a:pt x="1073277" y="2589187"/>
                  </a:lnTo>
                  <a:lnTo>
                    <a:pt x="1081341" y="2548750"/>
                  </a:lnTo>
                  <a:lnTo>
                    <a:pt x="1103337" y="2515679"/>
                  </a:lnTo>
                  <a:lnTo>
                    <a:pt x="1136002" y="2493353"/>
                  </a:lnTo>
                  <a:lnTo>
                    <a:pt x="1176020" y="2485161"/>
                  </a:lnTo>
                  <a:lnTo>
                    <a:pt x="1216647" y="2493670"/>
                  </a:lnTo>
                  <a:lnTo>
                    <a:pt x="1249616" y="2515959"/>
                  </a:lnTo>
                  <a:lnTo>
                    <a:pt x="1271739" y="2548852"/>
                  </a:lnTo>
                  <a:lnTo>
                    <a:pt x="1279829" y="2589187"/>
                  </a:lnTo>
                  <a:lnTo>
                    <a:pt x="1279829" y="2522918"/>
                  </a:lnTo>
                  <a:lnTo>
                    <a:pt x="1265097" y="2501023"/>
                  </a:lnTo>
                  <a:lnTo>
                    <a:pt x="1241488" y="2485161"/>
                  </a:lnTo>
                  <a:lnTo>
                    <a:pt x="1225245" y="2474239"/>
                  </a:lnTo>
                  <a:lnTo>
                    <a:pt x="1176020" y="2464409"/>
                  </a:lnTo>
                  <a:lnTo>
                    <a:pt x="1128229" y="2474239"/>
                  </a:lnTo>
                  <a:lnTo>
                    <a:pt x="1088580" y="2501023"/>
                  </a:lnTo>
                  <a:lnTo>
                    <a:pt x="1061516" y="2540698"/>
                  </a:lnTo>
                  <a:lnTo>
                    <a:pt x="1051509" y="2589187"/>
                  </a:lnTo>
                  <a:lnTo>
                    <a:pt x="1061377" y="2637396"/>
                  </a:lnTo>
                  <a:lnTo>
                    <a:pt x="1088199" y="2677185"/>
                  </a:lnTo>
                  <a:lnTo>
                    <a:pt x="1127798" y="2704236"/>
                  </a:lnTo>
                  <a:lnTo>
                    <a:pt x="1176020" y="2714218"/>
                  </a:lnTo>
                  <a:lnTo>
                    <a:pt x="1224826" y="2704236"/>
                  </a:lnTo>
                  <a:lnTo>
                    <a:pt x="1242568" y="2692209"/>
                  </a:lnTo>
                  <a:lnTo>
                    <a:pt x="1264716" y="2677185"/>
                  </a:lnTo>
                  <a:lnTo>
                    <a:pt x="1291640" y="2637396"/>
                  </a:lnTo>
                  <a:lnTo>
                    <a:pt x="1301521" y="2589187"/>
                  </a:lnTo>
                  <a:close/>
                </a:path>
                <a:path w="4950459" h="3126105">
                  <a:moveTo>
                    <a:pt x="1554073" y="1155"/>
                  </a:moveTo>
                  <a:lnTo>
                    <a:pt x="1553845" y="0"/>
                  </a:lnTo>
                  <a:lnTo>
                    <a:pt x="1459433" y="0"/>
                  </a:lnTo>
                  <a:lnTo>
                    <a:pt x="1459191" y="1155"/>
                  </a:lnTo>
                  <a:lnTo>
                    <a:pt x="1462976" y="19799"/>
                  </a:lnTo>
                  <a:lnTo>
                    <a:pt x="1473187" y="35039"/>
                  </a:lnTo>
                  <a:lnTo>
                    <a:pt x="1488135" y="45313"/>
                  </a:lnTo>
                  <a:lnTo>
                    <a:pt x="1506093" y="49085"/>
                  </a:lnTo>
                  <a:lnTo>
                    <a:pt x="1525079" y="45313"/>
                  </a:lnTo>
                  <a:lnTo>
                    <a:pt x="1540294" y="35039"/>
                  </a:lnTo>
                  <a:lnTo>
                    <a:pt x="1550416" y="19799"/>
                  </a:lnTo>
                  <a:lnTo>
                    <a:pt x="1554073" y="1155"/>
                  </a:lnTo>
                  <a:close/>
                </a:path>
                <a:path w="4950459" h="3126105">
                  <a:moveTo>
                    <a:pt x="1620748" y="562254"/>
                  </a:moveTo>
                  <a:lnTo>
                    <a:pt x="1612493" y="521500"/>
                  </a:lnTo>
                  <a:lnTo>
                    <a:pt x="1602981" y="507301"/>
                  </a:lnTo>
                  <a:lnTo>
                    <a:pt x="1602981" y="562254"/>
                  </a:lnTo>
                  <a:lnTo>
                    <a:pt x="1596301" y="596773"/>
                  </a:lnTo>
                  <a:lnTo>
                    <a:pt x="1577454" y="624789"/>
                  </a:lnTo>
                  <a:lnTo>
                    <a:pt x="1549247" y="643585"/>
                  </a:lnTo>
                  <a:lnTo>
                    <a:pt x="1514500" y="650443"/>
                  </a:lnTo>
                  <a:lnTo>
                    <a:pt x="1480616" y="643597"/>
                  </a:lnTo>
                  <a:lnTo>
                    <a:pt x="1452803" y="624941"/>
                  </a:lnTo>
                  <a:lnTo>
                    <a:pt x="1433982" y="597293"/>
                  </a:lnTo>
                  <a:lnTo>
                    <a:pt x="1427048" y="563486"/>
                  </a:lnTo>
                  <a:lnTo>
                    <a:pt x="1433995" y="528967"/>
                  </a:lnTo>
                  <a:lnTo>
                    <a:pt x="1452930" y="500951"/>
                  </a:lnTo>
                  <a:lnTo>
                    <a:pt x="1481035" y="482142"/>
                  </a:lnTo>
                  <a:lnTo>
                    <a:pt x="1515503" y="475284"/>
                  </a:lnTo>
                  <a:lnTo>
                    <a:pt x="1549387" y="482130"/>
                  </a:lnTo>
                  <a:lnTo>
                    <a:pt x="1577213" y="500799"/>
                  </a:lnTo>
                  <a:lnTo>
                    <a:pt x="1596047" y="528447"/>
                  </a:lnTo>
                  <a:lnTo>
                    <a:pt x="1602981" y="562254"/>
                  </a:lnTo>
                  <a:lnTo>
                    <a:pt x="1602981" y="507301"/>
                  </a:lnTo>
                  <a:lnTo>
                    <a:pt x="1589989" y="487883"/>
                  </a:lnTo>
                  <a:lnTo>
                    <a:pt x="1571701" y="475284"/>
                  </a:lnTo>
                  <a:lnTo>
                    <a:pt x="1556537" y="464832"/>
                  </a:lnTo>
                  <a:lnTo>
                    <a:pt x="1515503" y="455777"/>
                  </a:lnTo>
                  <a:lnTo>
                    <a:pt x="1474241" y="464845"/>
                  </a:lnTo>
                  <a:lnTo>
                    <a:pt x="1440281" y="488035"/>
                  </a:lnTo>
                  <a:lnTo>
                    <a:pt x="1417256" y="522020"/>
                  </a:lnTo>
                  <a:lnTo>
                    <a:pt x="1408785" y="563486"/>
                  </a:lnTo>
                  <a:lnTo>
                    <a:pt x="1417650" y="604113"/>
                  </a:lnTo>
                  <a:lnTo>
                    <a:pt x="1440522" y="637603"/>
                  </a:lnTo>
                  <a:lnTo>
                    <a:pt x="1473949" y="660349"/>
                  </a:lnTo>
                  <a:lnTo>
                    <a:pt x="1514500" y="668743"/>
                  </a:lnTo>
                  <a:lnTo>
                    <a:pt x="1556118" y="660476"/>
                  </a:lnTo>
                  <a:lnTo>
                    <a:pt x="1571053" y="650443"/>
                  </a:lnTo>
                  <a:lnTo>
                    <a:pt x="1589862" y="637832"/>
                  </a:lnTo>
                  <a:lnTo>
                    <a:pt x="1612480" y="604012"/>
                  </a:lnTo>
                  <a:lnTo>
                    <a:pt x="1620748" y="562254"/>
                  </a:lnTo>
                  <a:close/>
                </a:path>
                <a:path w="4950459" h="3126105">
                  <a:moveTo>
                    <a:pt x="1645945" y="2028342"/>
                  </a:moveTo>
                  <a:lnTo>
                    <a:pt x="1635683" y="1980539"/>
                  </a:lnTo>
                  <a:lnTo>
                    <a:pt x="1625219" y="1965096"/>
                  </a:lnTo>
                  <a:lnTo>
                    <a:pt x="1625219" y="2028342"/>
                  </a:lnTo>
                  <a:lnTo>
                    <a:pt x="1616989" y="2068588"/>
                  </a:lnTo>
                  <a:lnTo>
                    <a:pt x="1594624" y="2101227"/>
                  </a:lnTo>
                  <a:lnTo>
                    <a:pt x="1561617" y="2123122"/>
                  </a:lnTo>
                  <a:lnTo>
                    <a:pt x="1521421" y="2131123"/>
                  </a:lnTo>
                  <a:lnTo>
                    <a:pt x="1480921" y="2123122"/>
                  </a:lnTo>
                  <a:lnTo>
                    <a:pt x="1448181" y="2101227"/>
                  </a:lnTo>
                  <a:lnTo>
                    <a:pt x="1426375" y="2068588"/>
                  </a:lnTo>
                  <a:lnTo>
                    <a:pt x="1418653" y="2028342"/>
                  </a:lnTo>
                  <a:lnTo>
                    <a:pt x="1426718" y="1987956"/>
                  </a:lnTo>
                  <a:lnTo>
                    <a:pt x="1448727" y="1955253"/>
                  </a:lnTo>
                  <a:lnTo>
                    <a:pt x="1481391" y="1933333"/>
                  </a:lnTo>
                  <a:lnTo>
                    <a:pt x="1521421" y="1925332"/>
                  </a:lnTo>
                  <a:lnTo>
                    <a:pt x="1561617" y="1933333"/>
                  </a:lnTo>
                  <a:lnTo>
                    <a:pt x="1594624" y="1955253"/>
                  </a:lnTo>
                  <a:lnTo>
                    <a:pt x="1616989" y="1987956"/>
                  </a:lnTo>
                  <a:lnTo>
                    <a:pt x="1625219" y="2028342"/>
                  </a:lnTo>
                  <a:lnTo>
                    <a:pt x="1625219" y="1965096"/>
                  </a:lnTo>
                  <a:lnTo>
                    <a:pt x="1608912" y="1941017"/>
                  </a:lnTo>
                  <a:lnTo>
                    <a:pt x="1586115" y="1925332"/>
                  </a:lnTo>
                  <a:lnTo>
                    <a:pt x="1569516" y="1913902"/>
                  </a:lnTo>
                  <a:lnTo>
                    <a:pt x="1521421" y="1903323"/>
                  </a:lnTo>
                  <a:lnTo>
                    <a:pt x="1473073" y="1913204"/>
                  </a:lnTo>
                  <a:lnTo>
                    <a:pt x="1433664" y="1940077"/>
                  </a:lnTo>
                  <a:lnTo>
                    <a:pt x="1407134" y="1979828"/>
                  </a:lnTo>
                  <a:lnTo>
                    <a:pt x="1397419" y="2028342"/>
                  </a:lnTo>
                  <a:lnTo>
                    <a:pt x="1406702" y="2077237"/>
                  </a:lnTo>
                  <a:lnTo>
                    <a:pt x="1433283" y="2117128"/>
                  </a:lnTo>
                  <a:lnTo>
                    <a:pt x="1472933" y="2144001"/>
                  </a:lnTo>
                  <a:lnTo>
                    <a:pt x="1521421" y="2153856"/>
                  </a:lnTo>
                  <a:lnTo>
                    <a:pt x="1569745" y="2143861"/>
                  </a:lnTo>
                  <a:lnTo>
                    <a:pt x="1588249" y="2131123"/>
                  </a:lnTo>
                  <a:lnTo>
                    <a:pt x="1609102" y="2116759"/>
                  </a:lnTo>
                  <a:lnTo>
                    <a:pt x="1635760" y="2076818"/>
                  </a:lnTo>
                  <a:lnTo>
                    <a:pt x="1645945" y="2028342"/>
                  </a:lnTo>
                  <a:close/>
                </a:path>
                <a:path w="4950459" h="3126105">
                  <a:moveTo>
                    <a:pt x="3198037" y="612648"/>
                  </a:moveTo>
                  <a:lnTo>
                    <a:pt x="3191980" y="567867"/>
                  </a:lnTo>
                  <a:lnTo>
                    <a:pt x="3174911" y="527697"/>
                  </a:lnTo>
                  <a:lnTo>
                    <a:pt x="3168866" y="519925"/>
                  </a:lnTo>
                  <a:lnTo>
                    <a:pt x="3168866" y="612648"/>
                  </a:lnTo>
                  <a:lnTo>
                    <a:pt x="3161728" y="656069"/>
                  </a:lnTo>
                  <a:lnTo>
                    <a:pt x="3141916" y="694016"/>
                  </a:lnTo>
                  <a:lnTo>
                    <a:pt x="3111779" y="724077"/>
                  </a:lnTo>
                  <a:lnTo>
                    <a:pt x="3073692" y="743877"/>
                  </a:lnTo>
                  <a:lnTo>
                    <a:pt x="3030029" y="751014"/>
                  </a:lnTo>
                  <a:lnTo>
                    <a:pt x="2985846" y="744169"/>
                  </a:lnTo>
                  <a:lnTo>
                    <a:pt x="2947390" y="724585"/>
                  </a:lnTo>
                  <a:lnTo>
                    <a:pt x="2917101" y="694575"/>
                  </a:lnTo>
                  <a:lnTo>
                    <a:pt x="2897390" y="656488"/>
                  </a:lnTo>
                  <a:lnTo>
                    <a:pt x="2890672" y="612648"/>
                  </a:lnTo>
                  <a:lnTo>
                    <a:pt x="2897390" y="568312"/>
                  </a:lnTo>
                  <a:lnTo>
                    <a:pt x="2917101" y="529907"/>
                  </a:lnTo>
                  <a:lnTo>
                    <a:pt x="2947390" y="499694"/>
                  </a:lnTo>
                  <a:lnTo>
                    <a:pt x="2985846" y="479907"/>
                  </a:lnTo>
                  <a:lnTo>
                    <a:pt x="3030029" y="472808"/>
                  </a:lnTo>
                  <a:lnTo>
                    <a:pt x="3073692" y="479971"/>
                  </a:lnTo>
                  <a:lnTo>
                    <a:pt x="3111779" y="499910"/>
                  </a:lnTo>
                  <a:lnTo>
                    <a:pt x="3141916" y="530237"/>
                  </a:lnTo>
                  <a:lnTo>
                    <a:pt x="3161728" y="568604"/>
                  </a:lnTo>
                  <a:lnTo>
                    <a:pt x="3168866" y="612648"/>
                  </a:lnTo>
                  <a:lnTo>
                    <a:pt x="3168866" y="519925"/>
                  </a:lnTo>
                  <a:lnTo>
                    <a:pt x="3121329" y="472808"/>
                  </a:lnTo>
                  <a:lnTo>
                    <a:pt x="3074390" y="450634"/>
                  </a:lnTo>
                  <a:lnTo>
                    <a:pt x="3030029" y="444652"/>
                  </a:lnTo>
                  <a:lnTo>
                    <a:pt x="2985084" y="450634"/>
                  </a:lnTo>
                  <a:lnTo>
                    <a:pt x="2944749" y="467512"/>
                  </a:lnTo>
                  <a:lnTo>
                    <a:pt x="2910636" y="493725"/>
                  </a:lnTo>
                  <a:lnTo>
                    <a:pt x="2884386" y="527697"/>
                  </a:lnTo>
                  <a:lnTo>
                    <a:pt x="2867647" y="567867"/>
                  </a:lnTo>
                  <a:lnTo>
                    <a:pt x="2862034" y="612648"/>
                  </a:lnTo>
                  <a:lnTo>
                    <a:pt x="2867634" y="656882"/>
                  </a:lnTo>
                  <a:lnTo>
                    <a:pt x="2884347" y="696810"/>
                  </a:lnTo>
                  <a:lnTo>
                    <a:pt x="2910509" y="730770"/>
                  </a:lnTo>
                  <a:lnTo>
                    <a:pt x="2944444" y="757097"/>
                  </a:lnTo>
                  <a:lnTo>
                    <a:pt x="2984512" y="774115"/>
                  </a:lnTo>
                  <a:lnTo>
                    <a:pt x="3029039" y="780161"/>
                  </a:lnTo>
                  <a:lnTo>
                    <a:pt x="3073819" y="774115"/>
                  </a:lnTo>
                  <a:lnTo>
                    <a:pt x="3114141" y="757097"/>
                  </a:lnTo>
                  <a:lnTo>
                    <a:pt x="3148380" y="730770"/>
                  </a:lnTo>
                  <a:lnTo>
                    <a:pt x="3174873" y="696810"/>
                  </a:lnTo>
                  <a:lnTo>
                    <a:pt x="3191967" y="656882"/>
                  </a:lnTo>
                  <a:lnTo>
                    <a:pt x="3198037" y="612648"/>
                  </a:lnTo>
                  <a:close/>
                </a:path>
                <a:path w="4950459" h="3126105">
                  <a:moveTo>
                    <a:pt x="4064736" y="3001772"/>
                  </a:moveTo>
                  <a:lnTo>
                    <a:pt x="4055021" y="2953232"/>
                  </a:lnTo>
                  <a:lnTo>
                    <a:pt x="4044492" y="2937433"/>
                  </a:lnTo>
                  <a:lnTo>
                    <a:pt x="4044492" y="3000565"/>
                  </a:lnTo>
                  <a:lnTo>
                    <a:pt x="4036276" y="3040926"/>
                  </a:lnTo>
                  <a:lnTo>
                    <a:pt x="4013974" y="3074085"/>
                  </a:lnTo>
                  <a:lnTo>
                    <a:pt x="3981107" y="3096539"/>
                  </a:lnTo>
                  <a:lnTo>
                    <a:pt x="3941203" y="3104794"/>
                  </a:lnTo>
                  <a:lnTo>
                    <a:pt x="3900970" y="3096552"/>
                  </a:lnTo>
                  <a:lnTo>
                    <a:pt x="3868318" y="3074238"/>
                  </a:lnTo>
                  <a:lnTo>
                    <a:pt x="3846423" y="3041434"/>
                  </a:lnTo>
                  <a:lnTo>
                    <a:pt x="3838422" y="3001772"/>
                  </a:lnTo>
                  <a:lnTo>
                    <a:pt x="3846004" y="2961576"/>
                  </a:lnTo>
                  <a:lnTo>
                    <a:pt x="3867950" y="2929026"/>
                  </a:lnTo>
                  <a:lnTo>
                    <a:pt x="3900830" y="2907233"/>
                  </a:lnTo>
                  <a:lnTo>
                    <a:pt x="3941203" y="2899270"/>
                  </a:lnTo>
                  <a:lnTo>
                    <a:pt x="3981107" y="2906585"/>
                  </a:lnTo>
                  <a:lnTo>
                    <a:pt x="4013974" y="2928328"/>
                  </a:lnTo>
                  <a:lnTo>
                    <a:pt x="4036276" y="2960865"/>
                  </a:lnTo>
                  <a:lnTo>
                    <a:pt x="4044492" y="3000565"/>
                  </a:lnTo>
                  <a:lnTo>
                    <a:pt x="4044492" y="2937433"/>
                  </a:lnTo>
                  <a:lnTo>
                    <a:pt x="4028490" y="2913405"/>
                  </a:lnTo>
                  <a:lnTo>
                    <a:pt x="4007815" y="2899270"/>
                  </a:lnTo>
                  <a:lnTo>
                    <a:pt x="3989070" y="2886456"/>
                  </a:lnTo>
                  <a:lnTo>
                    <a:pt x="3940708" y="2876537"/>
                  </a:lnTo>
                  <a:lnTo>
                    <a:pt x="3892283" y="2886456"/>
                  </a:lnTo>
                  <a:lnTo>
                    <a:pt x="3852697" y="2913405"/>
                  </a:lnTo>
                  <a:lnTo>
                    <a:pt x="3825989" y="2953232"/>
                  </a:lnTo>
                  <a:lnTo>
                    <a:pt x="3816197" y="3001772"/>
                  </a:lnTo>
                  <a:lnTo>
                    <a:pt x="3825989" y="3049994"/>
                  </a:lnTo>
                  <a:lnTo>
                    <a:pt x="3852697" y="3089529"/>
                  </a:lnTo>
                  <a:lnTo>
                    <a:pt x="3892283" y="3116122"/>
                  </a:lnTo>
                  <a:lnTo>
                    <a:pt x="3940708" y="3125546"/>
                  </a:lnTo>
                  <a:lnTo>
                    <a:pt x="3989209" y="3115691"/>
                  </a:lnTo>
                  <a:lnTo>
                    <a:pt x="4005364" y="3104794"/>
                  </a:lnTo>
                  <a:lnTo>
                    <a:pt x="4028859" y="3088957"/>
                  </a:lnTo>
                  <a:lnTo>
                    <a:pt x="4055440" y="3049562"/>
                  </a:lnTo>
                  <a:lnTo>
                    <a:pt x="4064736" y="3001772"/>
                  </a:lnTo>
                  <a:close/>
                </a:path>
                <a:path w="4950459" h="3126105">
                  <a:moveTo>
                    <a:pt x="4687354" y="612648"/>
                  </a:moveTo>
                  <a:lnTo>
                    <a:pt x="4681359" y="567867"/>
                  </a:lnTo>
                  <a:lnTo>
                    <a:pt x="4664443" y="527697"/>
                  </a:lnTo>
                  <a:lnTo>
                    <a:pt x="4659173" y="520877"/>
                  </a:lnTo>
                  <a:lnTo>
                    <a:pt x="4659173" y="612648"/>
                  </a:lnTo>
                  <a:lnTo>
                    <a:pt x="4651857" y="656069"/>
                  </a:lnTo>
                  <a:lnTo>
                    <a:pt x="4631956" y="694016"/>
                  </a:lnTo>
                  <a:lnTo>
                    <a:pt x="4601730" y="724077"/>
                  </a:lnTo>
                  <a:lnTo>
                    <a:pt x="4563440" y="743877"/>
                  </a:lnTo>
                  <a:lnTo>
                    <a:pt x="4519346" y="751014"/>
                  </a:lnTo>
                  <a:lnTo>
                    <a:pt x="4475365" y="743978"/>
                  </a:lnTo>
                  <a:lnTo>
                    <a:pt x="4437380" y="724357"/>
                  </a:lnTo>
                  <a:lnTo>
                    <a:pt x="4407598" y="694436"/>
                  </a:lnTo>
                  <a:lnTo>
                    <a:pt x="4388231" y="656450"/>
                  </a:lnTo>
                  <a:lnTo>
                    <a:pt x="4381474" y="612648"/>
                  </a:lnTo>
                  <a:lnTo>
                    <a:pt x="4388231" y="568312"/>
                  </a:lnTo>
                  <a:lnTo>
                    <a:pt x="4407598" y="529907"/>
                  </a:lnTo>
                  <a:lnTo>
                    <a:pt x="4437380" y="499694"/>
                  </a:lnTo>
                  <a:lnTo>
                    <a:pt x="4475365" y="479907"/>
                  </a:lnTo>
                  <a:lnTo>
                    <a:pt x="4519346" y="472808"/>
                  </a:lnTo>
                  <a:lnTo>
                    <a:pt x="4563440" y="479907"/>
                  </a:lnTo>
                  <a:lnTo>
                    <a:pt x="4601730" y="499694"/>
                  </a:lnTo>
                  <a:lnTo>
                    <a:pt x="4631956" y="529907"/>
                  </a:lnTo>
                  <a:lnTo>
                    <a:pt x="4651857" y="568312"/>
                  </a:lnTo>
                  <a:lnTo>
                    <a:pt x="4659173" y="612648"/>
                  </a:lnTo>
                  <a:lnTo>
                    <a:pt x="4659173" y="520877"/>
                  </a:lnTo>
                  <a:lnTo>
                    <a:pt x="4611065" y="472808"/>
                  </a:lnTo>
                  <a:lnTo>
                    <a:pt x="4564050" y="450634"/>
                  </a:lnTo>
                  <a:lnTo>
                    <a:pt x="4519346" y="444652"/>
                  </a:lnTo>
                  <a:lnTo>
                    <a:pt x="4475061" y="450634"/>
                  </a:lnTo>
                  <a:lnTo>
                    <a:pt x="4435157" y="467512"/>
                  </a:lnTo>
                  <a:lnTo>
                    <a:pt x="4401248" y="493725"/>
                  </a:lnTo>
                  <a:lnTo>
                    <a:pt x="4374921" y="527697"/>
                  </a:lnTo>
                  <a:lnTo>
                    <a:pt x="4357751" y="567867"/>
                  </a:lnTo>
                  <a:lnTo>
                    <a:pt x="4351350" y="612648"/>
                  </a:lnTo>
                  <a:lnTo>
                    <a:pt x="4357332" y="657148"/>
                  </a:lnTo>
                  <a:lnTo>
                    <a:pt x="4374248" y="697153"/>
                  </a:lnTo>
                  <a:lnTo>
                    <a:pt x="4400512" y="731062"/>
                  </a:lnTo>
                  <a:lnTo>
                    <a:pt x="4434497" y="757262"/>
                  </a:lnTo>
                  <a:lnTo>
                    <a:pt x="4474642" y="774166"/>
                  </a:lnTo>
                  <a:lnTo>
                    <a:pt x="4519346" y="780161"/>
                  </a:lnTo>
                  <a:lnTo>
                    <a:pt x="4564050" y="773696"/>
                  </a:lnTo>
                  <a:lnTo>
                    <a:pt x="4604194" y="756551"/>
                  </a:lnTo>
                  <a:lnTo>
                    <a:pt x="4638192" y="730313"/>
                  </a:lnTo>
                  <a:lnTo>
                    <a:pt x="4664443" y="696544"/>
                  </a:lnTo>
                  <a:lnTo>
                    <a:pt x="4681359" y="656793"/>
                  </a:lnTo>
                  <a:lnTo>
                    <a:pt x="4687354" y="612648"/>
                  </a:lnTo>
                  <a:close/>
                </a:path>
                <a:path w="4950459" h="3126105">
                  <a:moveTo>
                    <a:pt x="4950244" y="2343112"/>
                  </a:moveTo>
                  <a:lnTo>
                    <a:pt x="4940503" y="2294598"/>
                  </a:lnTo>
                  <a:lnTo>
                    <a:pt x="4928984" y="2277427"/>
                  </a:lnTo>
                  <a:lnTo>
                    <a:pt x="4928984" y="2343112"/>
                  </a:lnTo>
                  <a:lnTo>
                    <a:pt x="4920767" y="2383244"/>
                  </a:lnTo>
                  <a:lnTo>
                    <a:pt x="4898415" y="2415959"/>
                  </a:lnTo>
                  <a:lnTo>
                    <a:pt x="4865408" y="2438057"/>
                  </a:lnTo>
                  <a:lnTo>
                    <a:pt x="4825212" y="2446375"/>
                  </a:lnTo>
                  <a:lnTo>
                    <a:pt x="4785106" y="2438057"/>
                  </a:lnTo>
                  <a:lnTo>
                    <a:pt x="4752264" y="2415959"/>
                  </a:lnTo>
                  <a:lnTo>
                    <a:pt x="4730077" y="2383244"/>
                  </a:lnTo>
                  <a:lnTo>
                    <a:pt x="4721936" y="2343112"/>
                  </a:lnTo>
                  <a:lnTo>
                    <a:pt x="4730026" y="2302687"/>
                  </a:lnTo>
                  <a:lnTo>
                    <a:pt x="4752149" y="2269883"/>
                  </a:lnTo>
                  <a:lnTo>
                    <a:pt x="4785106" y="2247874"/>
                  </a:lnTo>
                  <a:lnTo>
                    <a:pt x="4825708" y="2239835"/>
                  </a:lnTo>
                  <a:lnTo>
                    <a:pt x="4865611" y="2248039"/>
                  </a:lnTo>
                  <a:lnTo>
                    <a:pt x="4898479" y="2270341"/>
                  </a:lnTo>
                  <a:lnTo>
                    <a:pt x="4920767" y="2303208"/>
                  </a:lnTo>
                  <a:lnTo>
                    <a:pt x="4928984" y="2343112"/>
                  </a:lnTo>
                  <a:lnTo>
                    <a:pt x="4928984" y="2277427"/>
                  </a:lnTo>
                  <a:lnTo>
                    <a:pt x="4913846" y="2254834"/>
                  </a:lnTo>
                  <a:lnTo>
                    <a:pt x="4891684" y="2239835"/>
                  </a:lnTo>
                  <a:lnTo>
                    <a:pt x="4874133" y="2227961"/>
                  </a:lnTo>
                  <a:lnTo>
                    <a:pt x="4825212" y="2218080"/>
                  </a:lnTo>
                  <a:lnTo>
                    <a:pt x="4776698" y="2227783"/>
                  </a:lnTo>
                  <a:lnTo>
                    <a:pt x="4736947" y="2254377"/>
                  </a:lnTo>
                  <a:lnTo>
                    <a:pt x="4710074" y="2294077"/>
                  </a:lnTo>
                  <a:lnTo>
                    <a:pt x="4700194" y="2343112"/>
                  </a:lnTo>
                  <a:lnTo>
                    <a:pt x="4710493" y="2390876"/>
                  </a:lnTo>
                  <a:lnTo>
                    <a:pt x="4737328" y="2430284"/>
                  </a:lnTo>
                  <a:lnTo>
                    <a:pt x="4776838" y="2457246"/>
                  </a:lnTo>
                  <a:lnTo>
                    <a:pt x="4825212" y="2467648"/>
                  </a:lnTo>
                  <a:lnTo>
                    <a:pt x="4874133" y="2457754"/>
                  </a:lnTo>
                  <a:lnTo>
                    <a:pt x="4890859" y="2446375"/>
                  </a:lnTo>
                  <a:lnTo>
                    <a:pt x="4913846" y="2430742"/>
                  </a:lnTo>
                  <a:lnTo>
                    <a:pt x="4940503" y="2391041"/>
                  </a:lnTo>
                  <a:lnTo>
                    <a:pt x="4950244" y="2343112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6495242" y="9452808"/>
            <a:ext cx="2491740" cy="72263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200" b="1" i="1" dirty="0">
                <a:solidFill>
                  <a:srgbClr val="FFFFFF"/>
                </a:solidFill>
                <a:latin typeface="Open Sans"/>
                <a:cs typeface="Open Sans"/>
              </a:rPr>
              <a:t>Student </a:t>
            </a:r>
            <a:r>
              <a:rPr sz="2200" b="1" i="1" spc="-10" dirty="0">
                <a:solidFill>
                  <a:srgbClr val="FFFFFF"/>
                </a:solidFill>
                <a:latin typeface="Open Sans"/>
                <a:cs typeface="Open Sans"/>
              </a:rPr>
              <a:t>Workbook</a:t>
            </a:r>
            <a:endParaRPr sz="2200" dirty="0">
              <a:latin typeface="Open Sans"/>
              <a:cs typeface="Open Sans"/>
            </a:endParaRPr>
          </a:p>
          <a:p>
            <a:pPr marL="347980">
              <a:lnSpc>
                <a:spcPct val="100000"/>
              </a:lnSpc>
              <a:spcBef>
                <a:spcPts val="370"/>
              </a:spcBef>
            </a:pPr>
            <a:r>
              <a:rPr sz="1650" b="0" dirty="0">
                <a:solidFill>
                  <a:srgbClr val="FFFFFF"/>
                </a:solidFill>
                <a:latin typeface="Open Sans Light"/>
                <a:cs typeface="Open Sans Light"/>
              </a:rPr>
              <a:t>English</a:t>
            </a:r>
            <a:r>
              <a:rPr sz="1650" b="0" spc="-20" dirty="0">
                <a:solidFill>
                  <a:srgbClr val="FFFFFF"/>
                </a:solidFill>
                <a:latin typeface="Open Sans Light"/>
                <a:cs typeface="Open Sans Light"/>
              </a:rPr>
              <a:t> </a:t>
            </a:r>
            <a:r>
              <a:rPr sz="1650" b="0" dirty="0">
                <a:solidFill>
                  <a:srgbClr val="FFFFFF"/>
                </a:solidFill>
                <a:latin typeface="Open Sans Light"/>
                <a:cs typeface="Open Sans Light"/>
              </a:rPr>
              <a:t>Version</a:t>
            </a:r>
            <a:r>
              <a:rPr sz="1650" b="0" spc="-10" dirty="0">
                <a:solidFill>
                  <a:srgbClr val="FFFFFF"/>
                </a:solidFill>
                <a:latin typeface="Open Sans Light"/>
                <a:cs typeface="Open Sans Light"/>
              </a:rPr>
              <a:t> </a:t>
            </a:r>
            <a:r>
              <a:rPr sz="1650" b="0" dirty="0">
                <a:solidFill>
                  <a:srgbClr val="FFFFFF"/>
                </a:solidFill>
                <a:latin typeface="Open Sans Light"/>
                <a:cs typeface="Open Sans Light"/>
              </a:rPr>
              <a:t>|</a:t>
            </a:r>
            <a:r>
              <a:rPr sz="1650" b="0" spc="-10" dirty="0">
                <a:solidFill>
                  <a:srgbClr val="FFFFFF"/>
                </a:solidFill>
                <a:latin typeface="Open Sans Light"/>
                <a:cs typeface="Open Sans Light"/>
              </a:rPr>
              <a:t> </a:t>
            </a:r>
            <a:r>
              <a:rPr sz="1650" b="0" spc="-20" dirty="0">
                <a:solidFill>
                  <a:srgbClr val="FFFFFF"/>
                </a:solidFill>
                <a:latin typeface="Open Sans Light"/>
                <a:cs typeface="Open Sans Light"/>
              </a:rPr>
              <a:t>202</a:t>
            </a:r>
            <a:r>
              <a:rPr lang="en-US" sz="1650" b="0" spc="-20" dirty="0">
                <a:solidFill>
                  <a:srgbClr val="FFFFFF"/>
                </a:solidFill>
                <a:latin typeface="Open Sans Light"/>
                <a:cs typeface="Open Sans Light"/>
              </a:rPr>
              <a:t>5</a:t>
            </a:r>
            <a:endParaRPr sz="1650" dirty="0">
              <a:latin typeface="Open Sans Light"/>
              <a:cs typeface="Open Sans Light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118155" y="1004946"/>
            <a:ext cx="3599815" cy="910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800" b="0" dirty="0">
                <a:latin typeface="Ubuntu Light"/>
                <a:cs typeface="Ubuntu Light"/>
              </a:rPr>
              <a:t>Chapter </a:t>
            </a:r>
            <a:r>
              <a:rPr sz="5800" b="0" spc="-35" dirty="0">
                <a:latin typeface="Ubuntu Light"/>
                <a:cs typeface="Ubuntu Light"/>
              </a:rPr>
              <a:t>#9</a:t>
            </a:r>
            <a:endParaRPr sz="5800">
              <a:latin typeface="Ubuntu Light"/>
              <a:cs typeface="Ubuntu Ligh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-5" y="8717756"/>
            <a:ext cx="5377815" cy="2590800"/>
            <a:chOff x="-5" y="8717756"/>
            <a:chExt cx="5377815" cy="2590800"/>
          </a:xfrm>
        </p:grpSpPr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0" y="8717756"/>
              <a:ext cx="4630612" cy="259080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0" y="9177597"/>
              <a:ext cx="5320665" cy="2131060"/>
            </a:xfrm>
            <a:custGeom>
              <a:avLst/>
              <a:gdLst/>
              <a:ahLst/>
              <a:cxnLst/>
              <a:rect l="l" t="t" r="r" b="b"/>
              <a:pathLst>
                <a:path w="5320665" h="2131059">
                  <a:moveTo>
                    <a:pt x="2526500" y="2130958"/>
                  </a:moveTo>
                  <a:lnTo>
                    <a:pt x="2371572" y="1976043"/>
                  </a:lnTo>
                  <a:lnTo>
                    <a:pt x="633704" y="1976043"/>
                  </a:lnTo>
                  <a:lnTo>
                    <a:pt x="628345" y="1981415"/>
                  </a:lnTo>
                  <a:lnTo>
                    <a:pt x="549021" y="1902155"/>
                  </a:lnTo>
                  <a:lnTo>
                    <a:pt x="496341" y="1849526"/>
                  </a:lnTo>
                  <a:lnTo>
                    <a:pt x="26428" y="1849526"/>
                  </a:lnTo>
                  <a:lnTo>
                    <a:pt x="0" y="1875751"/>
                  </a:lnTo>
                  <a:lnTo>
                    <a:pt x="0" y="1949665"/>
                  </a:lnTo>
                  <a:lnTo>
                    <a:pt x="47180" y="1902155"/>
                  </a:lnTo>
                  <a:lnTo>
                    <a:pt x="474116" y="1902155"/>
                  </a:lnTo>
                  <a:lnTo>
                    <a:pt x="590905" y="2018868"/>
                  </a:lnTo>
                  <a:lnTo>
                    <a:pt x="478878" y="2130958"/>
                  </a:lnTo>
                  <a:lnTo>
                    <a:pt x="554050" y="2130958"/>
                  </a:lnTo>
                  <a:lnTo>
                    <a:pt x="628561" y="2056511"/>
                  </a:lnTo>
                  <a:lnTo>
                    <a:pt x="703072" y="2130958"/>
                  </a:lnTo>
                  <a:lnTo>
                    <a:pt x="778052" y="2130958"/>
                  </a:lnTo>
                  <a:lnTo>
                    <a:pt x="675640" y="2028659"/>
                  </a:lnTo>
                  <a:lnTo>
                    <a:pt x="2349817" y="2028659"/>
                  </a:lnTo>
                  <a:lnTo>
                    <a:pt x="2452128" y="2130958"/>
                  </a:lnTo>
                  <a:lnTo>
                    <a:pt x="2526500" y="2130958"/>
                  </a:lnTo>
                  <a:close/>
                </a:path>
                <a:path w="5320665" h="2131059">
                  <a:moveTo>
                    <a:pt x="4870412" y="2130958"/>
                  </a:moveTo>
                  <a:lnTo>
                    <a:pt x="4869929" y="2103767"/>
                  </a:lnTo>
                  <a:lnTo>
                    <a:pt x="4488472" y="2103767"/>
                  </a:lnTo>
                  <a:lnTo>
                    <a:pt x="4461294" y="2130958"/>
                  </a:lnTo>
                  <a:lnTo>
                    <a:pt x="4870412" y="2130958"/>
                  </a:lnTo>
                  <a:close/>
                </a:path>
                <a:path w="5320665" h="2131059">
                  <a:moveTo>
                    <a:pt x="4914417" y="1803831"/>
                  </a:moveTo>
                  <a:lnTo>
                    <a:pt x="4910175" y="1783334"/>
                  </a:lnTo>
                  <a:lnTo>
                    <a:pt x="4898707" y="1766430"/>
                  </a:lnTo>
                  <a:lnTo>
                    <a:pt x="4881867" y="1754949"/>
                  </a:lnTo>
                  <a:lnTo>
                    <a:pt x="4861522" y="1750707"/>
                  </a:lnTo>
                  <a:lnTo>
                    <a:pt x="4840541" y="1754936"/>
                  </a:lnTo>
                  <a:lnTo>
                    <a:pt x="4823777" y="1766366"/>
                  </a:lnTo>
                  <a:lnTo>
                    <a:pt x="4812677" y="1783130"/>
                  </a:lnTo>
                  <a:lnTo>
                    <a:pt x="4811103" y="1790979"/>
                  </a:lnTo>
                  <a:lnTo>
                    <a:pt x="4282376" y="1790979"/>
                  </a:lnTo>
                  <a:lnTo>
                    <a:pt x="3942219" y="2130958"/>
                  </a:lnTo>
                  <a:lnTo>
                    <a:pt x="3979761" y="2130958"/>
                  </a:lnTo>
                  <a:lnTo>
                    <a:pt x="4292752" y="1817166"/>
                  </a:lnTo>
                  <a:lnTo>
                    <a:pt x="4811280" y="1817166"/>
                  </a:lnTo>
                  <a:lnTo>
                    <a:pt x="4812665" y="1824367"/>
                  </a:lnTo>
                  <a:lnTo>
                    <a:pt x="4823650" y="1841474"/>
                  </a:lnTo>
                  <a:lnTo>
                    <a:pt x="4840109" y="1852980"/>
                  </a:lnTo>
                  <a:lnTo>
                    <a:pt x="4860506" y="1857197"/>
                  </a:lnTo>
                  <a:lnTo>
                    <a:pt x="4881448" y="1852993"/>
                  </a:lnTo>
                  <a:lnTo>
                    <a:pt x="4898580" y="1841538"/>
                  </a:lnTo>
                  <a:lnTo>
                    <a:pt x="4910163" y="1824570"/>
                  </a:lnTo>
                  <a:lnTo>
                    <a:pt x="4914417" y="1803831"/>
                  </a:lnTo>
                  <a:close/>
                </a:path>
                <a:path w="5320665" h="2131059">
                  <a:moveTo>
                    <a:pt x="5320068" y="1160945"/>
                  </a:moveTo>
                  <a:lnTo>
                    <a:pt x="5301793" y="1141653"/>
                  </a:lnTo>
                  <a:lnTo>
                    <a:pt x="5058664" y="1384312"/>
                  </a:lnTo>
                  <a:lnTo>
                    <a:pt x="3428517" y="1384312"/>
                  </a:lnTo>
                  <a:lnTo>
                    <a:pt x="3191179" y="1146873"/>
                  </a:lnTo>
                  <a:lnTo>
                    <a:pt x="3864356" y="1146873"/>
                  </a:lnTo>
                  <a:lnTo>
                    <a:pt x="3864356" y="1120686"/>
                  </a:lnTo>
                  <a:lnTo>
                    <a:pt x="3164509" y="1120203"/>
                  </a:lnTo>
                  <a:lnTo>
                    <a:pt x="2220861" y="176123"/>
                  </a:lnTo>
                  <a:lnTo>
                    <a:pt x="1294371" y="176898"/>
                  </a:lnTo>
                  <a:lnTo>
                    <a:pt x="1117955" y="495"/>
                  </a:lnTo>
                  <a:lnTo>
                    <a:pt x="0" y="0"/>
                  </a:lnTo>
                  <a:lnTo>
                    <a:pt x="0" y="26212"/>
                  </a:lnTo>
                  <a:lnTo>
                    <a:pt x="1107567" y="26212"/>
                  </a:lnTo>
                  <a:lnTo>
                    <a:pt x="1283487" y="202590"/>
                  </a:lnTo>
                  <a:lnTo>
                    <a:pt x="2209508" y="202590"/>
                  </a:lnTo>
                  <a:lnTo>
                    <a:pt x="3127260" y="1120178"/>
                  </a:lnTo>
                  <a:lnTo>
                    <a:pt x="2464968" y="1119708"/>
                  </a:lnTo>
                  <a:lnTo>
                    <a:pt x="2305697" y="1279055"/>
                  </a:lnTo>
                  <a:lnTo>
                    <a:pt x="1673364" y="1279055"/>
                  </a:lnTo>
                  <a:lnTo>
                    <a:pt x="1099693" y="706120"/>
                  </a:lnTo>
                  <a:lnTo>
                    <a:pt x="0" y="706120"/>
                  </a:lnTo>
                  <a:lnTo>
                    <a:pt x="0" y="732320"/>
                  </a:lnTo>
                  <a:lnTo>
                    <a:pt x="1089787" y="732320"/>
                  </a:lnTo>
                  <a:lnTo>
                    <a:pt x="1662988" y="1305242"/>
                  </a:lnTo>
                  <a:lnTo>
                    <a:pt x="2279523" y="1305242"/>
                  </a:lnTo>
                  <a:lnTo>
                    <a:pt x="1953056" y="1631886"/>
                  </a:lnTo>
                  <a:lnTo>
                    <a:pt x="119329" y="1631886"/>
                  </a:lnTo>
                  <a:lnTo>
                    <a:pt x="0" y="1751368"/>
                  </a:lnTo>
                  <a:lnTo>
                    <a:pt x="0" y="1789709"/>
                  </a:lnTo>
                  <a:lnTo>
                    <a:pt x="131178" y="1658797"/>
                  </a:lnTo>
                  <a:lnTo>
                    <a:pt x="1965413" y="1658797"/>
                  </a:lnTo>
                  <a:lnTo>
                    <a:pt x="2318270" y="1305242"/>
                  </a:lnTo>
                  <a:lnTo>
                    <a:pt x="2695244" y="1305242"/>
                  </a:lnTo>
                  <a:lnTo>
                    <a:pt x="3100921" y="1711426"/>
                  </a:lnTo>
                  <a:lnTo>
                    <a:pt x="3460902" y="1711426"/>
                  </a:lnTo>
                  <a:lnTo>
                    <a:pt x="3463340" y="1723605"/>
                  </a:lnTo>
                  <a:lnTo>
                    <a:pt x="3474745" y="1740738"/>
                  </a:lnTo>
                  <a:lnTo>
                    <a:pt x="3491712" y="1752358"/>
                  </a:lnTo>
                  <a:lnTo>
                    <a:pt x="3512566" y="1756651"/>
                  </a:lnTo>
                  <a:lnTo>
                    <a:pt x="3532898" y="1751838"/>
                  </a:lnTo>
                  <a:lnTo>
                    <a:pt x="3549294" y="1740217"/>
                  </a:lnTo>
                  <a:lnTo>
                    <a:pt x="3560419" y="1723224"/>
                  </a:lnTo>
                  <a:lnTo>
                    <a:pt x="3564928" y="1702295"/>
                  </a:lnTo>
                  <a:lnTo>
                    <a:pt x="3560343" y="1681759"/>
                  </a:lnTo>
                  <a:lnTo>
                    <a:pt x="3549104" y="1665033"/>
                  </a:lnTo>
                  <a:lnTo>
                    <a:pt x="3532682" y="1653781"/>
                  </a:lnTo>
                  <a:lnTo>
                    <a:pt x="3512566" y="1649653"/>
                  </a:lnTo>
                  <a:lnTo>
                    <a:pt x="3492106" y="1653654"/>
                  </a:lnTo>
                  <a:lnTo>
                    <a:pt x="3475101" y="1664728"/>
                  </a:lnTo>
                  <a:lnTo>
                    <a:pt x="3463480" y="1681556"/>
                  </a:lnTo>
                  <a:lnTo>
                    <a:pt x="3462718" y="1685251"/>
                  </a:lnTo>
                  <a:lnTo>
                    <a:pt x="3111296" y="1685251"/>
                  </a:lnTo>
                  <a:lnTo>
                    <a:pt x="2705620" y="1279055"/>
                  </a:lnTo>
                  <a:lnTo>
                    <a:pt x="2344407" y="1279055"/>
                  </a:lnTo>
                  <a:lnTo>
                    <a:pt x="2476335" y="1146873"/>
                  </a:lnTo>
                  <a:lnTo>
                    <a:pt x="3153968" y="1146873"/>
                  </a:lnTo>
                  <a:lnTo>
                    <a:pt x="3418636" y="1411490"/>
                  </a:lnTo>
                  <a:lnTo>
                    <a:pt x="5070043" y="1411490"/>
                  </a:lnTo>
                  <a:lnTo>
                    <a:pt x="5320068" y="1160945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61829" y="10510018"/>
              <a:ext cx="105755" cy="10574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66578" y="10973263"/>
              <a:ext cx="105263" cy="1055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09141" y="10419083"/>
              <a:ext cx="105232" cy="10624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041382" y="9856529"/>
              <a:ext cx="107314" cy="106680"/>
            </a:xfrm>
            <a:custGeom>
              <a:avLst/>
              <a:gdLst/>
              <a:ahLst/>
              <a:cxnLst/>
              <a:rect l="l" t="t" r="r" b="b"/>
              <a:pathLst>
                <a:path w="107315" h="106679">
                  <a:moveTo>
                    <a:pt x="53862" y="0"/>
                  </a:moveTo>
                  <a:lnTo>
                    <a:pt x="33283" y="4100"/>
                  </a:lnTo>
                  <a:lnTo>
                    <a:pt x="16368" y="15381"/>
                  </a:lnTo>
                  <a:lnTo>
                    <a:pt x="4734" y="32317"/>
                  </a:lnTo>
                  <a:lnTo>
                    <a:pt x="0" y="53380"/>
                  </a:lnTo>
                  <a:lnTo>
                    <a:pt x="4726" y="73863"/>
                  </a:lnTo>
                  <a:lnTo>
                    <a:pt x="16305" y="90757"/>
                  </a:lnTo>
                  <a:lnTo>
                    <a:pt x="33071" y="102235"/>
                  </a:lnTo>
                  <a:lnTo>
                    <a:pt x="53359" y="106467"/>
                  </a:lnTo>
                  <a:lnTo>
                    <a:pt x="73995" y="102372"/>
                  </a:lnTo>
                  <a:lnTo>
                    <a:pt x="90971" y="91122"/>
                  </a:lnTo>
                  <a:lnTo>
                    <a:pt x="102481" y="74273"/>
                  </a:lnTo>
                  <a:lnTo>
                    <a:pt x="106719" y="53380"/>
                  </a:lnTo>
                  <a:lnTo>
                    <a:pt x="102489" y="32715"/>
                  </a:lnTo>
                  <a:lnTo>
                    <a:pt x="91033" y="15735"/>
                  </a:lnTo>
                  <a:lnTo>
                    <a:pt x="74207" y="4232"/>
                  </a:lnTo>
                  <a:lnTo>
                    <a:pt x="53862" y="0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71140" y="10271090"/>
              <a:ext cx="106258" cy="10649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59842" y="10261999"/>
              <a:ext cx="3748404" cy="349250"/>
            </a:xfrm>
            <a:custGeom>
              <a:avLst/>
              <a:gdLst/>
              <a:ahLst/>
              <a:cxnLst/>
              <a:rect l="l" t="t" r="r" b="b"/>
              <a:pathLst>
                <a:path w="3748404" h="349250">
                  <a:moveTo>
                    <a:pt x="106235" y="296443"/>
                  </a:moveTo>
                  <a:lnTo>
                    <a:pt x="102006" y="275666"/>
                  </a:lnTo>
                  <a:lnTo>
                    <a:pt x="90551" y="258800"/>
                  </a:lnTo>
                  <a:lnTo>
                    <a:pt x="73710" y="247357"/>
                  </a:lnTo>
                  <a:lnTo>
                    <a:pt x="53352" y="242824"/>
                  </a:lnTo>
                  <a:lnTo>
                    <a:pt x="32512" y="247142"/>
                  </a:lnTo>
                  <a:lnTo>
                    <a:pt x="15557" y="258800"/>
                  </a:lnTo>
                  <a:lnTo>
                    <a:pt x="4165" y="275869"/>
                  </a:lnTo>
                  <a:lnTo>
                    <a:pt x="0" y="296443"/>
                  </a:lnTo>
                  <a:lnTo>
                    <a:pt x="4165" y="316445"/>
                  </a:lnTo>
                  <a:lnTo>
                    <a:pt x="15557" y="333235"/>
                  </a:lnTo>
                  <a:lnTo>
                    <a:pt x="32512" y="344779"/>
                  </a:lnTo>
                  <a:lnTo>
                    <a:pt x="53352" y="349072"/>
                  </a:lnTo>
                  <a:lnTo>
                    <a:pt x="73710" y="344779"/>
                  </a:lnTo>
                  <a:lnTo>
                    <a:pt x="90551" y="333235"/>
                  </a:lnTo>
                  <a:lnTo>
                    <a:pt x="102006" y="316445"/>
                  </a:lnTo>
                  <a:lnTo>
                    <a:pt x="106235" y="296443"/>
                  </a:lnTo>
                  <a:close/>
                </a:path>
                <a:path w="3748404" h="349250">
                  <a:moveTo>
                    <a:pt x="3747998" y="53314"/>
                  </a:moveTo>
                  <a:lnTo>
                    <a:pt x="3743985" y="32689"/>
                  </a:lnTo>
                  <a:lnTo>
                    <a:pt x="3732987" y="15722"/>
                  </a:lnTo>
                  <a:lnTo>
                    <a:pt x="3716528" y="4229"/>
                  </a:lnTo>
                  <a:lnTo>
                    <a:pt x="3696131" y="0"/>
                  </a:lnTo>
                  <a:lnTo>
                    <a:pt x="3675215" y="4737"/>
                  </a:lnTo>
                  <a:lnTo>
                    <a:pt x="3658133" y="16179"/>
                  </a:lnTo>
                  <a:lnTo>
                    <a:pt x="3646703" y="32854"/>
                  </a:lnTo>
                  <a:lnTo>
                    <a:pt x="3642753" y="53314"/>
                  </a:lnTo>
                  <a:lnTo>
                    <a:pt x="3646919" y="74231"/>
                  </a:lnTo>
                  <a:lnTo>
                    <a:pt x="3658324" y="91084"/>
                  </a:lnTo>
                  <a:lnTo>
                    <a:pt x="3675278" y="102349"/>
                  </a:lnTo>
                  <a:lnTo>
                    <a:pt x="3696131" y="106438"/>
                  </a:lnTo>
                  <a:lnTo>
                    <a:pt x="3716680" y="102349"/>
                  </a:lnTo>
                  <a:lnTo>
                    <a:pt x="3733368" y="91084"/>
                  </a:lnTo>
                  <a:lnTo>
                    <a:pt x="3744417" y="74231"/>
                  </a:lnTo>
                  <a:lnTo>
                    <a:pt x="3747998" y="53314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07102" y="10768945"/>
              <a:ext cx="104761" cy="10672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03703" y="11228721"/>
              <a:ext cx="150738" cy="7983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1630" y="9779463"/>
              <a:ext cx="4950460" cy="1529715"/>
            </a:xfrm>
            <a:custGeom>
              <a:avLst/>
              <a:gdLst/>
              <a:ahLst/>
              <a:cxnLst/>
              <a:rect l="l" t="t" r="r" b="b"/>
              <a:pathLst>
                <a:path w="4950460" h="1529715">
                  <a:moveTo>
                    <a:pt x="250050" y="782447"/>
                  </a:moveTo>
                  <a:lnTo>
                    <a:pt x="239750" y="734669"/>
                  </a:lnTo>
                  <a:lnTo>
                    <a:pt x="228307" y="717867"/>
                  </a:lnTo>
                  <a:lnTo>
                    <a:pt x="228307" y="782447"/>
                  </a:lnTo>
                  <a:lnTo>
                    <a:pt x="220218" y="822858"/>
                  </a:lnTo>
                  <a:lnTo>
                    <a:pt x="198094" y="855662"/>
                  </a:lnTo>
                  <a:lnTo>
                    <a:pt x="165138" y="877671"/>
                  </a:lnTo>
                  <a:lnTo>
                    <a:pt x="124536" y="885723"/>
                  </a:lnTo>
                  <a:lnTo>
                    <a:pt x="84632" y="877506"/>
                  </a:lnTo>
                  <a:lnTo>
                    <a:pt x="51765" y="855205"/>
                  </a:lnTo>
                  <a:lnTo>
                    <a:pt x="29476" y="822350"/>
                  </a:lnTo>
                  <a:lnTo>
                    <a:pt x="21259" y="782447"/>
                  </a:lnTo>
                  <a:lnTo>
                    <a:pt x="29476" y="742302"/>
                  </a:lnTo>
                  <a:lnTo>
                    <a:pt x="51828" y="709587"/>
                  </a:lnTo>
                  <a:lnTo>
                    <a:pt x="84836" y="687489"/>
                  </a:lnTo>
                  <a:lnTo>
                    <a:pt x="125031" y="679170"/>
                  </a:lnTo>
                  <a:lnTo>
                    <a:pt x="165138" y="687489"/>
                  </a:lnTo>
                  <a:lnTo>
                    <a:pt x="197980" y="709587"/>
                  </a:lnTo>
                  <a:lnTo>
                    <a:pt x="220167" y="742302"/>
                  </a:lnTo>
                  <a:lnTo>
                    <a:pt x="228307" y="782447"/>
                  </a:lnTo>
                  <a:lnTo>
                    <a:pt x="228307" y="717867"/>
                  </a:lnTo>
                  <a:lnTo>
                    <a:pt x="212915" y="695261"/>
                  </a:lnTo>
                  <a:lnTo>
                    <a:pt x="189331" y="679170"/>
                  </a:lnTo>
                  <a:lnTo>
                    <a:pt x="173405" y="668299"/>
                  </a:lnTo>
                  <a:lnTo>
                    <a:pt x="125031" y="657898"/>
                  </a:lnTo>
                  <a:lnTo>
                    <a:pt x="76111" y="667791"/>
                  </a:lnTo>
                  <a:lnTo>
                    <a:pt x="36398" y="694804"/>
                  </a:lnTo>
                  <a:lnTo>
                    <a:pt x="9740" y="734504"/>
                  </a:lnTo>
                  <a:lnTo>
                    <a:pt x="0" y="782447"/>
                  </a:lnTo>
                  <a:lnTo>
                    <a:pt x="9740" y="830961"/>
                  </a:lnTo>
                  <a:lnTo>
                    <a:pt x="36398" y="870712"/>
                  </a:lnTo>
                  <a:lnTo>
                    <a:pt x="76111" y="897585"/>
                  </a:lnTo>
                  <a:lnTo>
                    <a:pt x="125031" y="907453"/>
                  </a:lnTo>
                  <a:lnTo>
                    <a:pt x="173545" y="897750"/>
                  </a:lnTo>
                  <a:lnTo>
                    <a:pt x="191541" y="885723"/>
                  </a:lnTo>
                  <a:lnTo>
                    <a:pt x="213296" y="871169"/>
                  </a:lnTo>
                  <a:lnTo>
                    <a:pt x="240169" y="831469"/>
                  </a:lnTo>
                  <a:lnTo>
                    <a:pt x="250050" y="782447"/>
                  </a:lnTo>
                  <a:close/>
                </a:path>
                <a:path w="4950460" h="1529715">
                  <a:moveTo>
                    <a:pt x="1134046" y="123774"/>
                  </a:moveTo>
                  <a:lnTo>
                    <a:pt x="1124254" y="75552"/>
                  </a:lnTo>
                  <a:lnTo>
                    <a:pt x="1111821" y="57162"/>
                  </a:lnTo>
                  <a:lnTo>
                    <a:pt x="1111821" y="123774"/>
                  </a:lnTo>
                  <a:lnTo>
                    <a:pt x="1104239" y="163969"/>
                  </a:lnTo>
                  <a:lnTo>
                    <a:pt x="1082294" y="196519"/>
                  </a:lnTo>
                  <a:lnTo>
                    <a:pt x="1049413" y="218325"/>
                  </a:lnTo>
                  <a:lnTo>
                    <a:pt x="1009040" y="226275"/>
                  </a:lnTo>
                  <a:lnTo>
                    <a:pt x="969137" y="218973"/>
                  </a:lnTo>
                  <a:lnTo>
                    <a:pt x="936269" y="197231"/>
                  </a:lnTo>
                  <a:lnTo>
                    <a:pt x="913968" y="164693"/>
                  </a:lnTo>
                  <a:lnTo>
                    <a:pt x="905751" y="124980"/>
                  </a:lnTo>
                  <a:lnTo>
                    <a:pt x="913968" y="84620"/>
                  </a:lnTo>
                  <a:lnTo>
                    <a:pt x="936269" y="51460"/>
                  </a:lnTo>
                  <a:lnTo>
                    <a:pt x="969137" y="29006"/>
                  </a:lnTo>
                  <a:lnTo>
                    <a:pt x="1009040" y="20751"/>
                  </a:lnTo>
                  <a:lnTo>
                    <a:pt x="1049274" y="28994"/>
                  </a:lnTo>
                  <a:lnTo>
                    <a:pt x="1081925" y="51320"/>
                  </a:lnTo>
                  <a:lnTo>
                    <a:pt x="1103820" y="84112"/>
                  </a:lnTo>
                  <a:lnTo>
                    <a:pt x="1111821" y="123774"/>
                  </a:lnTo>
                  <a:lnTo>
                    <a:pt x="1111821" y="57162"/>
                  </a:lnTo>
                  <a:lnTo>
                    <a:pt x="1097546" y="36029"/>
                  </a:lnTo>
                  <a:lnTo>
                    <a:pt x="1074801" y="20751"/>
                  </a:lnTo>
                  <a:lnTo>
                    <a:pt x="1057960" y="9436"/>
                  </a:lnTo>
                  <a:lnTo>
                    <a:pt x="1009535" y="0"/>
                  </a:lnTo>
                  <a:lnTo>
                    <a:pt x="961034" y="9855"/>
                  </a:lnTo>
                  <a:lnTo>
                    <a:pt x="921385" y="36601"/>
                  </a:lnTo>
                  <a:lnTo>
                    <a:pt x="894803" y="75984"/>
                  </a:lnTo>
                  <a:lnTo>
                    <a:pt x="885507" y="123774"/>
                  </a:lnTo>
                  <a:lnTo>
                    <a:pt x="895223" y="172313"/>
                  </a:lnTo>
                  <a:lnTo>
                    <a:pt x="921753" y="212140"/>
                  </a:lnTo>
                  <a:lnTo>
                    <a:pt x="961174" y="239090"/>
                  </a:lnTo>
                  <a:lnTo>
                    <a:pt x="1009535" y="249008"/>
                  </a:lnTo>
                  <a:lnTo>
                    <a:pt x="1057960" y="239090"/>
                  </a:lnTo>
                  <a:lnTo>
                    <a:pt x="1076782" y="226275"/>
                  </a:lnTo>
                  <a:lnTo>
                    <a:pt x="1097546" y="212140"/>
                  </a:lnTo>
                  <a:lnTo>
                    <a:pt x="1124254" y="172313"/>
                  </a:lnTo>
                  <a:lnTo>
                    <a:pt x="1134046" y="123774"/>
                  </a:lnTo>
                  <a:close/>
                </a:path>
                <a:path w="4950460" h="1529715">
                  <a:moveTo>
                    <a:pt x="3552825" y="1097203"/>
                  </a:moveTo>
                  <a:lnTo>
                    <a:pt x="3543541" y="1048308"/>
                  </a:lnTo>
                  <a:lnTo>
                    <a:pt x="3531590" y="1030376"/>
                  </a:lnTo>
                  <a:lnTo>
                    <a:pt x="3531590" y="1097203"/>
                  </a:lnTo>
                  <a:lnTo>
                    <a:pt x="3523526" y="1137589"/>
                  </a:lnTo>
                  <a:lnTo>
                    <a:pt x="3501517" y="1170305"/>
                  </a:lnTo>
                  <a:lnTo>
                    <a:pt x="3468852" y="1192225"/>
                  </a:lnTo>
                  <a:lnTo>
                    <a:pt x="3428822" y="1200226"/>
                  </a:lnTo>
                  <a:lnTo>
                    <a:pt x="3388626" y="1192225"/>
                  </a:lnTo>
                  <a:lnTo>
                    <a:pt x="3355619" y="1170305"/>
                  </a:lnTo>
                  <a:lnTo>
                    <a:pt x="3333254" y="1137589"/>
                  </a:lnTo>
                  <a:lnTo>
                    <a:pt x="3325025" y="1097203"/>
                  </a:lnTo>
                  <a:lnTo>
                    <a:pt x="3333254" y="1056970"/>
                  </a:lnTo>
                  <a:lnTo>
                    <a:pt x="3355619" y="1024318"/>
                  </a:lnTo>
                  <a:lnTo>
                    <a:pt x="3388626" y="1002423"/>
                  </a:lnTo>
                  <a:lnTo>
                    <a:pt x="3428822" y="994422"/>
                  </a:lnTo>
                  <a:lnTo>
                    <a:pt x="3469322" y="1002423"/>
                  </a:lnTo>
                  <a:lnTo>
                    <a:pt x="3502063" y="1024318"/>
                  </a:lnTo>
                  <a:lnTo>
                    <a:pt x="3523869" y="1056970"/>
                  </a:lnTo>
                  <a:lnTo>
                    <a:pt x="3531590" y="1097203"/>
                  </a:lnTo>
                  <a:lnTo>
                    <a:pt x="3531590" y="1030376"/>
                  </a:lnTo>
                  <a:lnTo>
                    <a:pt x="3516960" y="1008418"/>
                  </a:lnTo>
                  <a:lnTo>
                    <a:pt x="3496310" y="994422"/>
                  </a:lnTo>
                  <a:lnTo>
                    <a:pt x="3477310" y="981544"/>
                  </a:lnTo>
                  <a:lnTo>
                    <a:pt x="3428822" y="971689"/>
                  </a:lnTo>
                  <a:lnTo>
                    <a:pt x="3380498" y="981684"/>
                  </a:lnTo>
                  <a:lnTo>
                    <a:pt x="3341141" y="1008786"/>
                  </a:lnTo>
                  <a:lnTo>
                    <a:pt x="3314484" y="1048727"/>
                  </a:lnTo>
                  <a:lnTo>
                    <a:pt x="3304298" y="1097203"/>
                  </a:lnTo>
                  <a:lnTo>
                    <a:pt x="3314560" y="1145006"/>
                  </a:lnTo>
                  <a:lnTo>
                    <a:pt x="3341332" y="1184529"/>
                  </a:lnTo>
                  <a:lnTo>
                    <a:pt x="3380727" y="1211643"/>
                  </a:lnTo>
                  <a:lnTo>
                    <a:pt x="3428822" y="1222222"/>
                  </a:lnTo>
                  <a:lnTo>
                    <a:pt x="3477171" y="1212342"/>
                  </a:lnTo>
                  <a:lnTo>
                    <a:pt x="3494938" y="1200226"/>
                  </a:lnTo>
                  <a:lnTo>
                    <a:pt x="3516579" y="1185468"/>
                  </a:lnTo>
                  <a:lnTo>
                    <a:pt x="3543109" y="1145717"/>
                  </a:lnTo>
                  <a:lnTo>
                    <a:pt x="3552825" y="1097203"/>
                  </a:lnTo>
                  <a:close/>
                </a:path>
                <a:path w="4950460" h="1529715">
                  <a:moveTo>
                    <a:pt x="3898735" y="536359"/>
                  </a:moveTo>
                  <a:lnTo>
                    <a:pt x="3888867" y="488162"/>
                  </a:lnTo>
                  <a:lnTo>
                    <a:pt x="3876967" y="470509"/>
                  </a:lnTo>
                  <a:lnTo>
                    <a:pt x="3876967" y="536359"/>
                  </a:lnTo>
                  <a:lnTo>
                    <a:pt x="3868902" y="576795"/>
                  </a:lnTo>
                  <a:lnTo>
                    <a:pt x="3846906" y="609866"/>
                  </a:lnTo>
                  <a:lnTo>
                    <a:pt x="3814241" y="632193"/>
                  </a:lnTo>
                  <a:lnTo>
                    <a:pt x="3774224" y="640397"/>
                  </a:lnTo>
                  <a:lnTo>
                    <a:pt x="3733596" y="631875"/>
                  </a:lnTo>
                  <a:lnTo>
                    <a:pt x="3700627" y="609587"/>
                  </a:lnTo>
                  <a:lnTo>
                    <a:pt x="3678504" y="576694"/>
                  </a:lnTo>
                  <a:lnTo>
                    <a:pt x="3670414" y="536359"/>
                  </a:lnTo>
                  <a:lnTo>
                    <a:pt x="3678504" y="496722"/>
                  </a:lnTo>
                  <a:lnTo>
                    <a:pt x="3700627" y="463918"/>
                  </a:lnTo>
                  <a:lnTo>
                    <a:pt x="3733596" y="441591"/>
                  </a:lnTo>
                  <a:lnTo>
                    <a:pt x="3774224" y="433336"/>
                  </a:lnTo>
                  <a:lnTo>
                    <a:pt x="3813810" y="441591"/>
                  </a:lnTo>
                  <a:lnTo>
                    <a:pt x="3846512" y="463918"/>
                  </a:lnTo>
                  <a:lnTo>
                    <a:pt x="3868763" y="496722"/>
                  </a:lnTo>
                  <a:lnTo>
                    <a:pt x="3876967" y="536359"/>
                  </a:lnTo>
                  <a:lnTo>
                    <a:pt x="3876967" y="470509"/>
                  </a:lnTo>
                  <a:lnTo>
                    <a:pt x="3862044" y="448360"/>
                  </a:lnTo>
                  <a:lnTo>
                    <a:pt x="3840073" y="433336"/>
                  </a:lnTo>
                  <a:lnTo>
                    <a:pt x="3822446" y="421297"/>
                  </a:lnTo>
                  <a:lnTo>
                    <a:pt x="3774224" y="411314"/>
                  </a:lnTo>
                  <a:lnTo>
                    <a:pt x="3725418" y="421297"/>
                  </a:lnTo>
                  <a:lnTo>
                    <a:pt x="3685527" y="448360"/>
                  </a:lnTo>
                  <a:lnTo>
                    <a:pt x="3658603" y="488162"/>
                  </a:lnTo>
                  <a:lnTo>
                    <a:pt x="3648722" y="536359"/>
                  </a:lnTo>
                  <a:lnTo>
                    <a:pt x="3658451" y="584847"/>
                  </a:lnTo>
                  <a:lnTo>
                    <a:pt x="3685146" y="624522"/>
                  </a:lnTo>
                  <a:lnTo>
                    <a:pt x="3724999" y="651306"/>
                  </a:lnTo>
                  <a:lnTo>
                    <a:pt x="3774224" y="661149"/>
                  </a:lnTo>
                  <a:lnTo>
                    <a:pt x="3822014" y="651306"/>
                  </a:lnTo>
                  <a:lnTo>
                    <a:pt x="3838181" y="640397"/>
                  </a:lnTo>
                  <a:lnTo>
                    <a:pt x="3861663" y="624522"/>
                  </a:lnTo>
                  <a:lnTo>
                    <a:pt x="3888727" y="584847"/>
                  </a:lnTo>
                  <a:lnTo>
                    <a:pt x="3898735" y="536359"/>
                  </a:lnTo>
                  <a:close/>
                </a:path>
                <a:path w="4950460" h="1529715">
                  <a:moveTo>
                    <a:pt x="4870704" y="1195793"/>
                  </a:moveTo>
                  <a:lnTo>
                    <a:pt x="4862296" y="1154544"/>
                  </a:lnTo>
                  <a:lnTo>
                    <a:pt x="4852428" y="1139812"/>
                  </a:lnTo>
                  <a:lnTo>
                    <a:pt x="4852428" y="1195793"/>
                  </a:lnTo>
                  <a:lnTo>
                    <a:pt x="4845558" y="1229677"/>
                  </a:lnTo>
                  <a:lnTo>
                    <a:pt x="4826787" y="1257490"/>
                  </a:lnTo>
                  <a:lnTo>
                    <a:pt x="4798834" y="1276324"/>
                  </a:lnTo>
                  <a:lnTo>
                    <a:pt x="4764443" y="1283246"/>
                  </a:lnTo>
                  <a:lnTo>
                    <a:pt x="4730432" y="1276400"/>
                  </a:lnTo>
                  <a:lnTo>
                    <a:pt x="4702810" y="1257681"/>
                  </a:lnTo>
                  <a:lnTo>
                    <a:pt x="4684280" y="1229880"/>
                  </a:lnTo>
                  <a:lnTo>
                    <a:pt x="4677511" y="1195793"/>
                  </a:lnTo>
                  <a:lnTo>
                    <a:pt x="4684280" y="1161694"/>
                  </a:lnTo>
                  <a:lnTo>
                    <a:pt x="4702810" y="1133741"/>
                  </a:lnTo>
                  <a:lnTo>
                    <a:pt x="4730432" y="1115009"/>
                  </a:lnTo>
                  <a:lnTo>
                    <a:pt x="4764443" y="1108570"/>
                  </a:lnTo>
                  <a:lnTo>
                    <a:pt x="4798974" y="1115009"/>
                  </a:lnTo>
                  <a:lnTo>
                    <a:pt x="4826774" y="1133741"/>
                  </a:lnTo>
                  <a:lnTo>
                    <a:pt x="4845418" y="1161694"/>
                  </a:lnTo>
                  <a:lnTo>
                    <a:pt x="4852428" y="1195793"/>
                  </a:lnTo>
                  <a:lnTo>
                    <a:pt x="4852428" y="1139812"/>
                  </a:lnTo>
                  <a:lnTo>
                    <a:pt x="4839449" y="1120406"/>
                  </a:lnTo>
                  <a:lnTo>
                    <a:pt x="4822241" y="1108570"/>
                  </a:lnTo>
                  <a:lnTo>
                    <a:pt x="4805654" y="1097153"/>
                  </a:lnTo>
                  <a:lnTo>
                    <a:pt x="4764443" y="1088555"/>
                  </a:lnTo>
                  <a:lnTo>
                    <a:pt x="4723625" y="1097153"/>
                  </a:lnTo>
                  <a:lnTo>
                    <a:pt x="4690148" y="1120406"/>
                  </a:lnTo>
                  <a:lnTo>
                    <a:pt x="4667516" y="1154544"/>
                  </a:lnTo>
                  <a:lnTo>
                    <a:pt x="4659198" y="1195793"/>
                  </a:lnTo>
                  <a:lnTo>
                    <a:pt x="4667034" y="1236916"/>
                  </a:lnTo>
                  <a:lnTo>
                    <a:pt x="4689589" y="1270520"/>
                  </a:lnTo>
                  <a:lnTo>
                    <a:pt x="4723269" y="1293202"/>
                  </a:lnTo>
                  <a:lnTo>
                    <a:pt x="4764443" y="1301521"/>
                  </a:lnTo>
                  <a:lnTo>
                    <a:pt x="4805654" y="1293202"/>
                  </a:lnTo>
                  <a:lnTo>
                    <a:pt x="4820475" y="1283246"/>
                  </a:lnTo>
                  <a:lnTo>
                    <a:pt x="4839449" y="1270520"/>
                  </a:lnTo>
                  <a:lnTo>
                    <a:pt x="4862296" y="1236916"/>
                  </a:lnTo>
                  <a:lnTo>
                    <a:pt x="4870704" y="1195793"/>
                  </a:lnTo>
                  <a:close/>
                </a:path>
                <a:path w="4950460" h="1529715">
                  <a:moveTo>
                    <a:pt x="4950244" y="1516240"/>
                  </a:moveTo>
                  <a:lnTo>
                    <a:pt x="4944630" y="1471345"/>
                  </a:lnTo>
                  <a:lnTo>
                    <a:pt x="4927930" y="1431163"/>
                  </a:lnTo>
                  <a:lnTo>
                    <a:pt x="4901768" y="1397203"/>
                  </a:lnTo>
                  <a:lnTo>
                    <a:pt x="4875098" y="1376641"/>
                  </a:lnTo>
                  <a:lnTo>
                    <a:pt x="4867821" y="1371028"/>
                  </a:lnTo>
                  <a:lnTo>
                    <a:pt x="4827752" y="1354188"/>
                  </a:lnTo>
                  <a:lnTo>
                    <a:pt x="4783201" y="1348232"/>
                  </a:lnTo>
                  <a:lnTo>
                    <a:pt x="4738713" y="1354099"/>
                  </a:lnTo>
                  <a:lnTo>
                    <a:pt x="4698720" y="1370926"/>
                  </a:lnTo>
                  <a:lnTo>
                    <a:pt x="4664811" y="1397114"/>
                  </a:lnTo>
                  <a:lnTo>
                    <a:pt x="4638599" y="1431112"/>
                  </a:lnTo>
                  <a:lnTo>
                    <a:pt x="4621695" y="1471345"/>
                  </a:lnTo>
                  <a:lnTo>
                    <a:pt x="4615713" y="1516240"/>
                  </a:lnTo>
                  <a:lnTo>
                    <a:pt x="4617466" y="1529092"/>
                  </a:lnTo>
                  <a:lnTo>
                    <a:pt x="4646473" y="1529092"/>
                  </a:lnTo>
                  <a:lnTo>
                    <a:pt x="4644364" y="1516240"/>
                  </a:lnTo>
                  <a:lnTo>
                    <a:pt x="4651502" y="1472018"/>
                  </a:lnTo>
                  <a:lnTo>
                    <a:pt x="4671326" y="1433690"/>
                  </a:lnTo>
                  <a:lnTo>
                    <a:pt x="4701464" y="1403502"/>
                  </a:lnTo>
                  <a:lnTo>
                    <a:pt x="4739551" y="1383728"/>
                  </a:lnTo>
                  <a:lnTo>
                    <a:pt x="4783201" y="1376641"/>
                  </a:lnTo>
                  <a:lnTo>
                    <a:pt x="4827308" y="1383728"/>
                  </a:lnTo>
                  <a:lnTo>
                    <a:pt x="4865573" y="1403502"/>
                  </a:lnTo>
                  <a:lnTo>
                    <a:pt x="4895710" y="1433690"/>
                  </a:lnTo>
                  <a:lnTo>
                    <a:pt x="4915471" y="1472018"/>
                  </a:lnTo>
                  <a:lnTo>
                    <a:pt x="4922558" y="1516240"/>
                  </a:lnTo>
                  <a:lnTo>
                    <a:pt x="4920462" y="1529092"/>
                  </a:lnTo>
                  <a:lnTo>
                    <a:pt x="4948491" y="1529092"/>
                  </a:lnTo>
                  <a:lnTo>
                    <a:pt x="4950244" y="1516240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118186" y="1954886"/>
            <a:ext cx="10172700" cy="8554265"/>
          </a:xfrm>
          <a:prstGeom prst="rect">
            <a:avLst/>
          </a:prstGeom>
        </p:spPr>
        <p:txBody>
          <a:bodyPr vert="horz" wrap="square" lIns="0" tIns="201295" rIns="0" bIns="0" rtlCol="0">
            <a:spAutoFit/>
          </a:bodyPr>
          <a:lstStyle/>
          <a:p>
            <a:pPr marL="12700" marR="14604">
              <a:lnSpc>
                <a:spcPts val="7420"/>
              </a:lnSpc>
              <a:spcBef>
                <a:spcPts val="1585"/>
              </a:spcBef>
            </a:pPr>
            <a:r>
              <a:rPr sz="7400" b="1" i="1" spc="-95" dirty="0">
                <a:solidFill>
                  <a:srgbClr val="FFFFFF"/>
                </a:solidFill>
                <a:latin typeface="Ubuntu"/>
                <a:cs typeface="Ubuntu"/>
              </a:rPr>
              <a:t>An</a:t>
            </a:r>
            <a:r>
              <a:rPr sz="7400" b="1" i="1" spc="-350" dirty="0">
                <a:solidFill>
                  <a:srgbClr val="FFFFFF"/>
                </a:solidFill>
                <a:latin typeface="Ubuntu"/>
                <a:cs typeface="Ubuntu"/>
              </a:rPr>
              <a:t> </a:t>
            </a:r>
            <a:r>
              <a:rPr sz="7400" b="1" i="1" spc="-165" dirty="0">
                <a:solidFill>
                  <a:srgbClr val="FFFFFF"/>
                </a:solidFill>
                <a:latin typeface="Ubuntu"/>
                <a:cs typeface="Ubuntu"/>
              </a:rPr>
              <a:t>Introduction</a:t>
            </a:r>
            <a:r>
              <a:rPr sz="7400" b="1" i="1" spc="-350" dirty="0">
                <a:solidFill>
                  <a:srgbClr val="FFFFFF"/>
                </a:solidFill>
                <a:latin typeface="Ubuntu"/>
                <a:cs typeface="Ubuntu"/>
              </a:rPr>
              <a:t> </a:t>
            </a:r>
            <a:r>
              <a:rPr sz="7400" b="1" i="1" spc="-95" dirty="0">
                <a:solidFill>
                  <a:srgbClr val="FFFFFF"/>
                </a:solidFill>
                <a:latin typeface="Ubuntu"/>
                <a:cs typeface="Ubuntu"/>
              </a:rPr>
              <a:t>To</a:t>
            </a:r>
            <a:r>
              <a:rPr sz="7400" b="1" i="1" spc="-345" dirty="0">
                <a:solidFill>
                  <a:srgbClr val="FFFFFF"/>
                </a:solidFill>
                <a:latin typeface="Ubuntu"/>
                <a:cs typeface="Ubuntu"/>
              </a:rPr>
              <a:t> </a:t>
            </a:r>
            <a:r>
              <a:rPr sz="7400" b="1" i="1" spc="-25" dirty="0">
                <a:solidFill>
                  <a:srgbClr val="FFFFFF"/>
                </a:solidFill>
                <a:latin typeface="Ubuntu"/>
                <a:cs typeface="Ubuntu"/>
              </a:rPr>
              <a:t>The </a:t>
            </a:r>
            <a:r>
              <a:rPr sz="7400" b="1" i="1" spc="-160" dirty="0">
                <a:solidFill>
                  <a:srgbClr val="FFFFFF"/>
                </a:solidFill>
                <a:latin typeface="Ubuntu"/>
                <a:cs typeface="Ubuntu"/>
              </a:rPr>
              <a:t>Technical</a:t>
            </a:r>
            <a:r>
              <a:rPr sz="7400" b="1" i="1" spc="-355" dirty="0">
                <a:solidFill>
                  <a:srgbClr val="FFFFFF"/>
                </a:solidFill>
                <a:latin typeface="Ubuntu"/>
                <a:cs typeface="Ubuntu"/>
              </a:rPr>
              <a:t> </a:t>
            </a:r>
            <a:r>
              <a:rPr sz="7400" b="1" i="1" spc="-135" dirty="0">
                <a:solidFill>
                  <a:srgbClr val="FFFFFF"/>
                </a:solidFill>
                <a:latin typeface="Ubuntu"/>
                <a:cs typeface="Ubuntu"/>
              </a:rPr>
              <a:t>Side</a:t>
            </a:r>
            <a:r>
              <a:rPr sz="7400" b="1" i="1" spc="-350" dirty="0">
                <a:solidFill>
                  <a:srgbClr val="FFFFFF"/>
                </a:solidFill>
                <a:latin typeface="Ubuntu"/>
                <a:cs typeface="Ubuntu"/>
              </a:rPr>
              <a:t> </a:t>
            </a:r>
            <a:r>
              <a:rPr sz="7400" b="1" i="1" spc="-95" dirty="0">
                <a:solidFill>
                  <a:srgbClr val="FFFFFF"/>
                </a:solidFill>
                <a:latin typeface="Ubuntu"/>
                <a:cs typeface="Ubuntu"/>
              </a:rPr>
              <a:t>of</a:t>
            </a:r>
            <a:r>
              <a:rPr sz="7400" b="1" i="1" spc="-350" dirty="0">
                <a:solidFill>
                  <a:srgbClr val="FFFFFF"/>
                </a:solidFill>
                <a:latin typeface="Ubuntu"/>
                <a:cs typeface="Ubuntu"/>
              </a:rPr>
              <a:t> </a:t>
            </a:r>
            <a:r>
              <a:rPr sz="7400" b="1" i="1" spc="-155" dirty="0">
                <a:solidFill>
                  <a:srgbClr val="FFFFFF"/>
                </a:solidFill>
                <a:latin typeface="Ubuntu"/>
                <a:cs typeface="Ubuntu"/>
              </a:rPr>
              <a:t>Bitcoin</a:t>
            </a:r>
            <a:endParaRPr sz="7400" dirty="0">
              <a:latin typeface="Ubuntu"/>
              <a:cs typeface="Ubuntu"/>
            </a:endParaRPr>
          </a:p>
          <a:p>
            <a:pPr marL="640080" lvl="1">
              <a:lnSpc>
                <a:spcPct val="100000"/>
              </a:lnSpc>
              <a:spcBef>
                <a:spcPts val="2245"/>
              </a:spcBef>
              <a:tabLst>
                <a:tab pos="1153795" algn="l"/>
              </a:tabLst>
            </a:pPr>
            <a:r>
              <a:rPr lang="en-US" sz="2400" b="1" spc="-10" dirty="0">
                <a:solidFill>
                  <a:srgbClr val="FFFFFF"/>
                </a:solidFill>
                <a:latin typeface="Open Sans"/>
                <a:cs typeface="Open Sans"/>
              </a:rPr>
              <a:t>9.0 </a:t>
            </a:r>
            <a:r>
              <a:rPr sz="2400" spc="-10" dirty="0">
                <a:solidFill>
                  <a:srgbClr val="FFFFFF"/>
                </a:solidFill>
                <a:latin typeface="Open Sans"/>
                <a:cs typeface="Open Sans"/>
              </a:rPr>
              <a:t>Introduction</a:t>
            </a:r>
            <a:endParaRPr sz="2400" dirty="0">
              <a:latin typeface="Open Sans"/>
              <a:cs typeface="Open Sans"/>
            </a:endParaRPr>
          </a:p>
          <a:p>
            <a:pPr marL="1017269">
              <a:lnSpc>
                <a:spcPct val="100000"/>
              </a:lnSpc>
              <a:spcBef>
                <a:spcPts val="580"/>
              </a:spcBef>
            </a:pPr>
            <a:r>
              <a:rPr sz="2400" b="1" dirty="0">
                <a:solidFill>
                  <a:srgbClr val="FFFFFF"/>
                </a:solidFill>
                <a:latin typeface="Open Sans"/>
                <a:cs typeface="Open Sans"/>
              </a:rPr>
              <a:t>Activity</a:t>
            </a:r>
            <a:r>
              <a:rPr lang="en-US" sz="2400" b="1" spc="-75" dirty="0">
                <a:solidFill>
                  <a:srgbClr val="FFFFFF"/>
                </a:solidFill>
                <a:latin typeface="Open Sans"/>
                <a:cs typeface="Open Sans"/>
              </a:rPr>
              <a:t>: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watch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“How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Works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2400" spc="-65" dirty="0">
                <a:solidFill>
                  <a:srgbClr val="FFFFFF"/>
                </a:solidFill>
                <a:latin typeface="Open Sans"/>
                <a:cs typeface="Open Sans"/>
              </a:rPr>
              <a:t>u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nder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2400" spc="-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Open Sans"/>
                <a:cs typeface="Open Sans"/>
              </a:rPr>
              <a:t>Hood”</a:t>
            </a:r>
            <a:endParaRPr sz="2400" dirty="0">
              <a:latin typeface="Open Sans"/>
              <a:cs typeface="Open Sans"/>
            </a:endParaRPr>
          </a:p>
          <a:p>
            <a:pPr marL="640080" lvl="1">
              <a:lnSpc>
                <a:spcPct val="100000"/>
              </a:lnSpc>
              <a:spcBef>
                <a:spcPts val="585"/>
              </a:spcBef>
              <a:tabLst>
                <a:tab pos="1153795" algn="l"/>
              </a:tabLst>
            </a:pPr>
            <a:r>
              <a:rPr lang="en-US" sz="2400" b="1" dirty="0">
                <a:solidFill>
                  <a:srgbClr val="FFFFFF"/>
                </a:solidFill>
                <a:latin typeface="Open Sans"/>
                <a:cs typeface="Open Sans"/>
              </a:rPr>
              <a:t>9.1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Public</a:t>
            </a:r>
            <a:r>
              <a:rPr sz="2400" spc="-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2400" spc="-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Private</a:t>
            </a:r>
            <a:r>
              <a:rPr sz="2400" spc="-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Keys:</a:t>
            </a:r>
            <a:r>
              <a:rPr sz="2400" spc="-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Security</a:t>
            </a:r>
            <a:r>
              <a:rPr sz="2400" spc="-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through</a:t>
            </a:r>
            <a:r>
              <a:rPr sz="2400" spc="-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Open Sans"/>
                <a:cs typeface="Open Sans"/>
              </a:rPr>
              <a:t>Cryptography</a:t>
            </a:r>
            <a:endParaRPr sz="2400" dirty="0">
              <a:latin typeface="Open Sans"/>
              <a:cs typeface="Open Sans"/>
            </a:endParaRPr>
          </a:p>
          <a:p>
            <a:pPr marL="1016635" lvl="2">
              <a:lnSpc>
                <a:spcPct val="100000"/>
              </a:lnSpc>
              <a:spcBef>
                <a:spcPts val="580"/>
              </a:spcBef>
              <a:tabLst>
                <a:tab pos="1790064" algn="l"/>
              </a:tabLst>
            </a:pPr>
            <a:r>
              <a:rPr lang="en-US" sz="2400" b="1" spc="-130" dirty="0">
                <a:solidFill>
                  <a:srgbClr val="FFFFFF"/>
                </a:solidFill>
                <a:latin typeface="Open Sans"/>
                <a:cs typeface="Open Sans"/>
              </a:rPr>
              <a:t>9.1.1 </a:t>
            </a:r>
            <a:r>
              <a:rPr sz="2400" spc="-130" dirty="0">
                <a:solidFill>
                  <a:srgbClr val="FFFFFF"/>
                </a:solidFill>
                <a:latin typeface="Open Sans"/>
                <a:cs typeface="Open Sans"/>
              </a:rPr>
              <a:t>Cryptography</a:t>
            </a:r>
            <a:r>
              <a:rPr sz="2400" spc="-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Open Sans"/>
                <a:cs typeface="Open Sans"/>
              </a:rPr>
              <a:t>Public/Private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Open Sans"/>
                <a:cs typeface="Open Sans"/>
              </a:rPr>
              <a:t>Keys</a:t>
            </a:r>
            <a:endParaRPr sz="2400" dirty="0">
              <a:latin typeface="Open Sans"/>
              <a:cs typeface="Open Sans"/>
            </a:endParaRPr>
          </a:p>
          <a:p>
            <a:pPr marL="1016635" lvl="2">
              <a:lnSpc>
                <a:spcPct val="100000"/>
              </a:lnSpc>
              <a:spcBef>
                <a:spcPts val="585"/>
              </a:spcBef>
              <a:tabLst>
                <a:tab pos="1790064" algn="l"/>
              </a:tabLst>
            </a:pPr>
            <a:r>
              <a:rPr lang="en-US" sz="2400" b="1" spc="-130" dirty="0">
                <a:solidFill>
                  <a:srgbClr val="FFFFFF"/>
                </a:solidFill>
                <a:latin typeface="Open Sans"/>
                <a:cs typeface="Open Sans"/>
              </a:rPr>
              <a:t>9.1.2 </a:t>
            </a:r>
            <a:r>
              <a:rPr sz="2400" spc="-130" dirty="0">
                <a:solidFill>
                  <a:srgbClr val="FFFFFF"/>
                </a:solidFill>
                <a:latin typeface="Open Sans"/>
                <a:cs typeface="Open Sans"/>
              </a:rPr>
              <a:t>Hashing</a:t>
            </a:r>
            <a:r>
              <a:rPr sz="2400" spc="-1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Open Sans"/>
                <a:cs typeface="Open Sans"/>
              </a:rPr>
              <a:t>Explanation</a:t>
            </a:r>
            <a:endParaRPr sz="2400" dirty="0">
              <a:latin typeface="Open Sans"/>
              <a:cs typeface="Open Sans"/>
            </a:endParaRPr>
          </a:p>
          <a:p>
            <a:pPr marL="1017269">
              <a:lnSpc>
                <a:spcPct val="100000"/>
              </a:lnSpc>
              <a:spcBef>
                <a:spcPts val="580"/>
              </a:spcBef>
            </a:pPr>
            <a:r>
              <a:rPr sz="2400" b="1" dirty="0">
                <a:solidFill>
                  <a:srgbClr val="FFFFFF"/>
                </a:solidFill>
                <a:latin typeface="Open Sans"/>
                <a:cs typeface="Open Sans"/>
              </a:rPr>
              <a:t>Activity</a:t>
            </a:r>
            <a:r>
              <a:rPr lang="en-US" sz="2400" b="1" spc="-75" dirty="0">
                <a:solidFill>
                  <a:srgbClr val="FFFFFF"/>
                </a:solidFill>
                <a:latin typeface="Open Sans"/>
                <a:cs typeface="Open Sans"/>
              </a:rPr>
              <a:t>: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Generate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SHA</a:t>
            </a:r>
            <a:r>
              <a:rPr sz="2400" spc="-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256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Open Sans"/>
                <a:cs typeface="Open Sans"/>
              </a:rPr>
              <a:t>Hash</a:t>
            </a:r>
            <a:endParaRPr sz="2400" dirty="0">
              <a:latin typeface="Open Sans"/>
              <a:cs typeface="Open Sans"/>
            </a:endParaRPr>
          </a:p>
          <a:p>
            <a:pPr marL="640080" lvl="1">
              <a:lnSpc>
                <a:spcPct val="100000"/>
              </a:lnSpc>
              <a:spcBef>
                <a:spcPts val="585"/>
              </a:spcBef>
              <a:tabLst>
                <a:tab pos="1153795" algn="l"/>
              </a:tabLst>
            </a:pPr>
            <a:r>
              <a:rPr lang="en-US" sz="2400" b="1" dirty="0">
                <a:solidFill>
                  <a:srgbClr val="FFFFFF"/>
                </a:solidFill>
                <a:latin typeface="Open Sans"/>
                <a:cs typeface="Open Sans"/>
              </a:rPr>
              <a:t>9.2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24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UTXO</a:t>
            </a:r>
            <a:r>
              <a:rPr sz="24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Open Sans"/>
                <a:cs typeface="Open Sans"/>
              </a:rPr>
              <a:t>Model</a:t>
            </a:r>
            <a:endParaRPr sz="2400" dirty="0">
              <a:latin typeface="Open Sans"/>
              <a:cs typeface="Open Sans"/>
            </a:endParaRPr>
          </a:p>
          <a:p>
            <a:pPr marL="640080" lvl="1">
              <a:lnSpc>
                <a:spcPct val="100000"/>
              </a:lnSpc>
              <a:spcBef>
                <a:spcPts val="580"/>
              </a:spcBef>
              <a:tabLst>
                <a:tab pos="1153795" algn="l"/>
              </a:tabLst>
            </a:pPr>
            <a:r>
              <a:rPr lang="en-US" sz="2400" b="1" dirty="0">
                <a:solidFill>
                  <a:srgbClr val="FFFFFF"/>
                </a:solidFill>
                <a:latin typeface="Open Sans"/>
                <a:cs typeface="Open Sans"/>
              </a:rPr>
              <a:t>9.3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2400" spc="-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Nodes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Open Sans"/>
                <a:cs typeface="Open Sans"/>
              </a:rPr>
              <a:t>Miners</a:t>
            </a:r>
            <a:endParaRPr sz="2400" dirty="0">
              <a:latin typeface="Open Sans"/>
              <a:cs typeface="Open Sans"/>
            </a:endParaRPr>
          </a:p>
          <a:p>
            <a:pPr marL="1016634" lvl="2">
              <a:lnSpc>
                <a:spcPct val="100000"/>
              </a:lnSpc>
              <a:spcBef>
                <a:spcPts val="580"/>
              </a:spcBef>
              <a:tabLst>
                <a:tab pos="1790700" algn="l"/>
              </a:tabLst>
            </a:pPr>
            <a:r>
              <a:rPr lang="en-US" sz="2400" b="1" dirty="0">
                <a:solidFill>
                  <a:srgbClr val="FFFFFF"/>
                </a:solidFill>
                <a:latin typeface="Open Sans"/>
                <a:cs typeface="Open Sans"/>
              </a:rPr>
              <a:t>9.3.1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What</a:t>
            </a:r>
            <a:r>
              <a:rPr sz="24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2400" spc="-50" dirty="0">
                <a:solidFill>
                  <a:srgbClr val="FFFFFF"/>
                </a:solidFill>
                <a:latin typeface="Open Sans"/>
                <a:cs typeface="Open Sans"/>
              </a:rPr>
              <a:t>I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s</a:t>
            </a:r>
            <a:r>
              <a:rPr sz="2400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2400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2400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Node</a:t>
            </a:r>
            <a:r>
              <a:rPr sz="2400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2400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how</a:t>
            </a:r>
            <a:r>
              <a:rPr sz="2400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do</a:t>
            </a:r>
            <a:r>
              <a:rPr sz="24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I</a:t>
            </a:r>
            <a:r>
              <a:rPr sz="2400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set</a:t>
            </a:r>
            <a:r>
              <a:rPr sz="2400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one</a:t>
            </a:r>
            <a:r>
              <a:rPr sz="24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Open Sans"/>
                <a:cs typeface="Open Sans"/>
              </a:rPr>
              <a:t>up?</a:t>
            </a:r>
            <a:endParaRPr sz="2400" dirty="0">
              <a:latin typeface="Open Sans"/>
              <a:cs typeface="Open Sans"/>
            </a:endParaRPr>
          </a:p>
          <a:p>
            <a:pPr marL="1017269">
              <a:lnSpc>
                <a:spcPct val="100000"/>
              </a:lnSpc>
              <a:spcBef>
                <a:spcPts val="585"/>
              </a:spcBef>
            </a:pPr>
            <a:r>
              <a:rPr sz="2400" b="1" dirty="0">
                <a:solidFill>
                  <a:srgbClr val="FFFFFF"/>
                </a:solidFill>
                <a:latin typeface="Open Sans"/>
                <a:cs typeface="Open Sans"/>
              </a:rPr>
              <a:t>Activity</a:t>
            </a:r>
            <a:r>
              <a:rPr lang="en-US" sz="2400" b="1" spc="-70" dirty="0">
                <a:solidFill>
                  <a:srgbClr val="FFFFFF"/>
                </a:solidFill>
                <a:latin typeface="Open Sans"/>
                <a:cs typeface="Open Sans"/>
              </a:rPr>
              <a:t>: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Watch</a:t>
            </a:r>
            <a:r>
              <a:rPr sz="24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video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on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Open Sans"/>
                <a:cs typeface="Open Sans"/>
              </a:rPr>
              <a:t>Nodes</a:t>
            </a:r>
            <a:endParaRPr sz="2400" dirty="0">
              <a:latin typeface="Open Sans"/>
              <a:cs typeface="Open Sans"/>
            </a:endParaRPr>
          </a:p>
          <a:p>
            <a:pPr marL="1016634" lvl="2">
              <a:lnSpc>
                <a:spcPct val="100000"/>
              </a:lnSpc>
              <a:spcBef>
                <a:spcPts val="580"/>
              </a:spcBef>
              <a:tabLst>
                <a:tab pos="1790700" algn="l"/>
                <a:tab pos="2045970" algn="l"/>
              </a:tabLst>
            </a:pPr>
            <a:r>
              <a:rPr lang="en-US" sz="2400" b="1" spc="-50" dirty="0">
                <a:solidFill>
                  <a:srgbClr val="FFFFFF"/>
                </a:solidFill>
                <a:latin typeface="Open Sans"/>
                <a:cs typeface="Open Sans"/>
              </a:rPr>
              <a:t>9.3.2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What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2400" spc="-65" dirty="0">
                <a:solidFill>
                  <a:srgbClr val="FFFFFF"/>
                </a:solidFill>
                <a:latin typeface="Open Sans"/>
                <a:cs typeface="Open Sans"/>
              </a:rPr>
              <a:t>I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s</a:t>
            </a:r>
            <a:r>
              <a:rPr sz="24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24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Miner</a:t>
            </a:r>
            <a:r>
              <a:rPr sz="24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24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how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does</a:t>
            </a:r>
            <a:r>
              <a:rPr sz="24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mining</a:t>
            </a:r>
            <a:r>
              <a:rPr sz="24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Open Sans"/>
                <a:cs typeface="Open Sans"/>
              </a:rPr>
              <a:t>work?</a:t>
            </a:r>
            <a:r>
              <a:rPr lang="en-US" sz="2400" spc="-10" dirty="0">
                <a:latin typeface="Open Sans"/>
                <a:cs typeface="Open Sans"/>
              </a:rPr>
              <a:t> </a:t>
            </a:r>
          </a:p>
          <a:p>
            <a:pPr marL="640080" lvl="1">
              <a:lnSpc>
                <a:spcPct val="100000"/>
              </a:lnSpc>
              <a:spcBef>
                <a:spcPts val="580"/>
              </a:spcBef>
              <a:tabLst>
                <a:tab pos="1153795" algn="l"/>
              </a:tabLst>
            </a:pPr>
            <a:r>
              <a:rPr lang="en-US" sz="2400" b="1" dirty="0">
                <a:solidFill>
                  <a:srgbClr val="FFFFFF"/>
                </a:solidFill>
                <a:latin typeface="Open Sans"/>
                <a:cs typeface="Open Sans"/>
              </a:rPr>
              <a:t>9.4 </a:t>
            </a:r>
            <a:r>
              <a:rPr lang="en-US" sz="2400" dirty="0">
                <a:solidFill>
                  <a:srgbClr val="FFFFFF"/>
                </a:solidFill>
                <a:latin typeface="Open Sans"/>
                <a:cs typeface="Open Sans"/>
              </a:rPr>
              <a:t>What Is the </a:t>
            </a:r>
            <a:r>
              <a:rPr lang="en-US" sz="2400" dirty="0" err="1">
                <a:solidFill>
                  <a:srgbClr val="FFFFFF"/>
                </a:solidFill>
                <a:latin typeface="Open Sans"/>
                <a:cs typeface="Open Sans"/>
              </a:rPr>
              <a:t>Mempool</a:t>
            </a:r>
            <a:r>
              <a:rPr lang="en-US" sz="2400" dirty="0">
                <a:solidFill>
                  <a:srgbClr val="FFFFFF"/>
                </a:solidFill>
                <a:latin typeface="Open Sans"/>
                <a:cs typeface="Open Sans"/>
              </a:rPr>
              <a:t>?</a:t>
            </a:r>
            <a:endParaRPr lang="en-US" sz="2400" spc="-10" dirty="0">
              <a:latin typeface="Open Sans"/>
              <a:cs typeface="Open Sans"/>
            </a:endParaRPr>
          </a:p>
          <a:p>
            <a:pPr marR="5360035" algn="ctr">
              <a:lnSpc>
                <a:spcPct val="100000"/>
              </a:lnSpc>
              <a:spcBef>
                <a:spcPts val="580"/>
              </a:spcBef>
            </a:pPr>
            <a:r>
              <a:rPr sz="2400" b="1" dirty="0">
                <a:solidFill>
                  <a:srgbClr val="FFFFFF"/>
                </a:solidFill>
                <a:latin typeface="Open Sans"/>
                <a:cs typeface="Open Sans"/>
              </a:rPr>
              <a:t>Activity</a:t>
            </a:r>
            <a:r>
              <a:rPr lang="en-US" sz="2400" b="1" spc="-55" dirty="0">
                <a:solidFill>
                  <a:srgbClr val="FFFFFF"/>
                </a:solidFill>
                <a:latin typeface="Open Sans"/>
                <a:cs typeface="Open Sans"/>
              </a:rPr>
              <a:t>: </a:t>
            </a:r>
            <a:r>
              <a:rPr sz="2400" spc="-10" dirty="0" err="1">
                <a:solidFill>
                  <a:srgbClr val="FFFFFF"/>
                </a:solidFill>
                <a:latin typeface="Open Sans"/>
                <a:cs typeface="Open Sans"/>
              </a:rPr>
              <a:t>Mempool</a:t>
            </a:r>
            <a:endParaRPr lang="en-US" sz="2400" dirty="0">
              <a:latin typeface="Open Sans"/>
              <a:cs typeface="Open Sans"/>
            </a:endParaRPr>
          </a:p>
          <a:p>
            <a:pPr marR="1350010" lvl="1" algn="ctr">
              <a:lnSpc>
                <a:spcPct val="100000"/>
              </a:lnSpc>
              <a:spcBef>
                <a:spcPts val="585"/>
              </a:spcBef>
              <a:tabLst>
                <a:tab pos="512445" algn="l"/>
              </a:tabLst>
            </a:pPr>
            <a:r>
              <a:rPr lang="en-US" sz="2400" b="1" dirty="0">
                <a:solidFill>
                  <a:srgbClr val="FFFFFF"/>
                </a:solidFill>
                <a:latin typeface="Open Sans"/>
                <a:cs typeface="Open Sans"/>
              </a:rPr>
              <a:t>9.5 </a:t>
            </a:r>
            <a:r>
              <a:rPr lang="en-US" sz="2400" dirty="0">
                <a:solidFill>
                  <a:srgbClr val="FFFFFF"/>
                </a:solidFill>
                <a:latin typeface="Open Sans"/>
                <a:cs typeface="Open Sans"/>
              </a:rPr>
              <a:t>How</a:t>
            </a:r>
            <a:r>
              <a:rPr lang="en-US" sz="2400" spc="-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lang="en-US" sz="2400" spc="-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Open Sans"/>
                <a:cs typeface="Open Sans"/>
              </a:rPr>
              <a:t>transactions</a:t>
            </a:r>
            <a:r>
              <a:rPr lang="en-US" sz="2400" spc="-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Open Sans"/>
                <a:cs typeface="Open Sans"/>
              </a:rPr>
              <a:t>work</a:t>
            </a:r>
            <a:r>
              <a:rPr lang="en-US" sz="2400" spc="-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Open Sans"/>
                <a:cs typeface="Open Sans"/>
              </a:rPr>
              <a:t>from</a:t>
            </a:r>
            <a:r>
              <a:rPr lang="en-US" sz="2400" spc="-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Open Sans"/>
                <a:cs typeface="Open Sans"/>
              </a:rPr>
              <a:t>start</a:t>
            </a:r>
            <a:r>
              <a:rPr lang="en-US"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lang="en-US" sz="2400" spc="-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2400" spc="-10" dirty="0">
                <a:solidFill>
                  <a:srgbClr val="FFFFFF"/>
                </a:solidFill>
                <a:latin typeface="Open Sans"/>
                <a:cs typeface="Open Sans"/>
              </a:rPr>
              <a:t>finish</a:t>
            </a:r>
            <a:endParaRPr lang="en-US" sz="2400" dirty="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966" y="56605"/>
            <a:ext cx="14281449" cy="175156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79" y="593899"/>
            <a:ext cx="1273713" cy="67879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163587" y="2268831"/>
            <a:ext cx="8623935" cy="1899920"/>
            <a:chOff x="1163587" y="2268831"/>
            <a:chExt cx="8623935" cy="189992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587" y="2268831"/>
              <a:ext cx="8623653" cy="18993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120353" y="2443524"/>
              <a:ext cx="471805" cy="513080"/>
            </a:xfrm>
            <a:custGeom>
              <a:avLst/>
              <a:gdLst/>
              <a:ahLst/>
              <a:cxnLst/>
              <a:rect l="l" t="t" r="r" b="b"/>
              <a:pathLst>
                <a:path w="471804" h="513080">
                  <a:moveTo>
                    <a:pt x="61277" y="210045"/>
                  </a:moveTo>
                  <a:lnTo>
                    <a:pt x="54343" y="203111"/>
                  </a:lnTo>
                  <a:lnTo>
                    <a:pt x="15494" y="203111"/>
                  </a:lnTo>
                  <a:lnTo>
                    <a:pt x="6921" y="203111"/>
                  </a:lnTo>
                  <a:lnTo>
                    <a:pt x="0" y="210045"/>
                  </a:lnTo>
                  <a:lnTo>
                    <a:pt x="0" y="227139"/>
                  </a:lnTo>
                  <a:lnTo>
                    <a:pt x="6946" y="234073"/>
                  </a:lnTo>
                  <a:lnTo>
                    <a:pt x="54343" y="234073"/>
                  </a:lnTo>
                  <a:lnTo>
                    <a:pt x="61277" y="227139"/>
                  </a:lnTo>
                  <a:lnTo>
                    <a:pt x="61277" y="210045"/>
                  </a:lnTo>
                  <a:close/>
                </a:path>
                <a:path w="471804" h="513080">
                  <a:moveTo>
                    <a:pt x="130708" y="91490"/>
                  </a:moveTo>
                  <a:lnTo>
                    <a:pt x="103225" y="64008"/>
                  </a:lnTo>
                  <a:lnTo>
                    <a:pt x="97180" y="57975"/>
                  </a:lnTo>
                  <a:lnTo>
                    <a:pt x="87363" y="57975"/>
                  </a:lnTo>
                  <a:lnTo>
                    <a:pt x="75260" y="70053"/>
                  </a:lnTo>
                  <a:lnTo>
                    <a:pt x="75260" y="79857"/>
                  </a:lnTo>
                  <a:lnTo>
                    <a:pt x="105778" y="110350"/>
                  </a:lnTo>
                  <a:lnTo>
                    <a:pt x="109728" y="111861"/>
                  </a:lnTo>
                  <a:lnTo>
                    <a:pt x="117678" y="111861"/>
                  </a:lnTo>
                  <a:lnTo>
                    <a:pt x="121627" y="110350"/>
                  </a:lnTo>
                  <a:lnTo>
                    <a:pt x="130708" y="101282"/>
                  </a:lnTo>
                  <a:lnTo>
                    <a:pt x="130708" y="91490"/>
                  </a:lnTo>
                  <a:close/>
                </a:path>
                <a:path w="471804" h="513080">
                  <a:moveTo>
                    <a:pt x="251396" y="6921"/>
                  </a:moveTo>
                  <a:lnTo>
                    <a:pt x="244449" y="0"/>
                  </a:lnTo>
                  <a:lnTo>
                    <a:pt x="227368" y="0"/>
                  </a:lnTo>
                  <a:lnTo>
                    <a:pt x="220421" y="6921"/>
                  </a:lnTo>
                  <a:lnTo>
                    <a:pt x="220421" y="54330"/>
                  </a:lnTo>
                  <a:lnTo>
                    <a:pt x="227368" y="61264"/>
                  </a:lnTo>
                  <a:lnTo>
                    <a:pt x="235915" y="61264"/>
                  </a:lnTo>
                  <a:lnTo>
                    <a:pt x="244449" y="61264"/>
                  </a:lnTo>
                  <a:lnTo>
                    <a:pt x="251396" y="54330"/>
                  </a:lnTo>
                  <a:lnTo>
                    <a:pt x="251396" y="6921"/>
                  </a:lnTo>
                  <a:close/>
                </a:path>
                <a:path w="471804" h="513080">
                  <a:moveTo>
                    <a:pt x="293611" y="488530"/>
                  </a:moveTo>
                  <a:lnTo>
                    <a:pt x="286689" y="481596"/>
                  </a:lnTo>
                  <a:lnTo>
                    <a:pt x="193687" y="481596"/>
                  </a:lnTo>
                  <a:lnTo>
                    <a:pt x="185140" y="481596"/>
                  </a:lnTo>
                  <a:lnTo>
                    <a:pt x="178193" y="488530"/>
                  </a:lnTo>
                  <a:lnTo>
                    <a:pt x="178193" y="505625"/>
                  </a:lnTo>
                  <a:lnTo>
                    <a:pt x="185140" y="512559"/>
                  </a:lnTo>
                  <a:lnTo>
                    <a:pt x="286689" y="512559"/>
                  </a:lnTo>
                  <a:lnTo>
                    <a:pt x="293611" y="505625"/>
                  </a:lnTo>
                  <a:lnTo>
                    <a:pt x="293611" y="488530"/>
                  </a:lnTo>
                  <a:close/>
                </a:path>
                <a:path w="471804" h="513080">
                  <a:moveTo>
                    <a:pt x="392544" y="250202"/>
                  </a:moveTo>
                  <a:lnTo>
                    <a:pt x="389521" y="219392"/>
                  </a:lnTo>
                  <a:lnTo>
                    <a:pt x="380657" y="190182"/>
                  </a:lnTo>
                  <a:lnTo>
                    <a:pt x="366229" y="163271"/>
                  </a:lnTo>
                  <a:lnTo>
                    <a:pt x="361594" y="157645"/>
                  </a:lnTo>
                  <a:lnTo>
                    <a:pt x="361594" y="250215"/>
                  </a:lnTo>
                  <a:lnTo>
                    <a:pt x="359333" y="274015"/>
                  </a:lnTo>
                  <a:lnTo>
                    <a:pt x="352679" y="296659"/>
                  </a:lnTo>
                  <a:lnTo>
                    <a:pt x="341871" y="317627"/>
                  </a:lnTo>
                  <a:lnTo>
                    <a:pt x="327088" y="336372"/>
                  </a:lnTo>
                  <a:lnTo>
                    <a:pt x="314159" y="352564"/>
                  </a:lnTo>
                  <a:lnTo>
                    <a:pt x="304685" y="370293"/>
                  </a:lnTo>
                  <a:lnTo>
                    <a:pt x="298856" y="389089"/>
                  </a:lnTo>
                  <a:lnTo>
                    <a:pt x="296875" y="408533"/>
                  </a:lnTo>
                  <a:lnTo>
                    <a:pt x="296875" y="422694"/>
                  </a:lnTo>
                  <a:lnTo>
                    <a:pt x="296113" y="423456"/>
                  </a:lnTo>
                  <a:lnTo>
                    <a:pt x="175717" y="423456"/>
                  </a:lnTo>
                  <a:lnTo>
                    <a:pt x="174942" y="422694"/>
                  </a:lnTo>
                  <a:lnTo>
                    <a:pt x="174942" y="408533"/>
                  </a:lnTo>
                  <a:lnTo>
                    <a:pt x="172961" y="389089"/>
                  </a:lnTo>
                  <a:lnTo>
                    <a:pt x="167144" y="370281"/>
                  </a:lnTo>
                  <a:lnTo>
                    <a:pt x="157670" y="352564"/>
                  </a:lnTo>
                  <a:lnTo>
                    <a:pt x="144754" y="336372"/>
                  </a:lnTo>
                  <a:lnTo>
                    <a:pt x="129971" y="317627"/>
                  </a:lnTo>
                  <a:lnTo>
                    <a:pt x="119151" y="296659"/>
                  </a:lnTo>
                  <a:lnTo>
                    <a:pt x="112522" y="274015"/>
                  </a:lnTo>
                  <a:lnTo>
                    <a:pt x="110274" y="250202"/>
                  </a:lnTo>
                  <a:lnTo>
                    <a:pt x="112699" y="225463"/>
                  </a:lnTo>
                  <a:lnTo>
                    <a:pt x="131381" y="180428"/>
                  </a:lnTo>
                  <a:lnTo>
                    <a:pt x="166319" y="145516"/>
                  </a:lnTo>
                  <a:lnTo>
                    <a:pt x="211124" y="126949"/>
                  </a:lnTo>
                  <a:lnTo>
                    <a:pt x="235712" y="124548"/>
                  </a:lnTo>
                  <a:lnTo>
                    <a:pt x="236118" y="124548"/>
                  </a:lnTo>
                  <a:lnTo>
                    <a:pt x="284048" y="134023"/>
                  </a:lnTo>
                  <a:lnTo>
                    <a:pt x="324675" y="161226"/>
                  </a:lnTo>
                  <a:lnTo>
                    <a:pt x="352069" y="202031"/>
                  </a:lnTo>
                  <a:lnTo>
                    <a:pt x="361594" y="250215"/>
                  </a:lnTo>
                  <a:lnTo>
                    <a:pt x="361594" y="157645"/>
                  </a:lnTo>
                  <a:lnTo>
                    <a:pt x="346519" y="139331"/>
                  </a:lnTo>
                  <a:lnTo>
                    <a:pt x="328510" y="124548"/>
                  </a:lnTo>
                  <a:lnTo>
                    <a:pt x="322668" y="119735"/>
                  </a:lnTo>
                  <a:lnTo>
                    <a:pt x="295871" y="105397"/>
                  </a:lnTo>
                  <a:lnTo>
                    <a:pt x="266801" y="96596"/>
                  </a:lnTo>
                  <a:lnTo>
                    <a:pt x="236143" y="93599"/>
                  </a:lnTo>
                  <a:lnTo>
                    <a:pt x="235610" y="93599"/>
                  </a:lnTo>
                  <a:lnTo>
                    <a:pt x="175920" y="105397"/>
                  </a:lnTo>
                  <a:lnTo>
                    <a:pt x="125285" y="139331"/>
                  </a:lnTo>
                  <a:lnTo>
                    <a:pt x="91147" y="190182"/>
                  </a:lnTo>
                  <a:lnTo>
                    <a:pt x="79260" y="250215"/>
                  </a:lnTo>
                  <a:lnTo>
                    <a:pt x="82092" y="279933"/>
                  </a:lnTo>
                  <a:lnTo>
                    <a:pt x="90398" y="308203"/>
                  </a:lnTo>
                  <a:lnTo>
                    <a:pt x="103924" y="334378"/>
                  </a:lnTo>
                  <a:lnTo>
                    <a:pt x="122389" y="357797"/>
                  </a:lnTo>
                  <a:lnTo>
                    <a:pt x="131635" y="369328"/>
                  </a:lnTo>
                  <a:lnTo>
                    <a:pt x="138404" y="381838"/>
                  </a:lnTo>
                  <a:lnTo>
                    <a:pt x="142557" y="395020"/>
                  </a:lnTo>
                  <a:lnTo>
                    <a:pt x="143967" y="408533"/>
                  </a:lnTo>
                  <a:lnTo>
                    <a:pt x="143979" y="421767"/>
                  </a:lnTo>
                  <a:lnTo>
                    <a:pt x="146545" y="434467"/>
                  </a:lnTo>
                  <a:lnTo>
                    <a:pt x="153555" y="444855"/>
                  </a:lnTo>
                  <a:lnTo>
                    <a:pt x="163944" y="451866"/>
                  </a:lnTo>
                  <a:lnTo>
                    <a:pt x="176657" y="454444"/>
                  </a:lnTo>
                  <a:lnTo>
                    <a:pt x="295148" y="454444"/>
                  </a:lnTo>
                  <a:lnTo>
                    <a:pt x="307848" y="451866"/>
                  </a:lnTo>
                  <a:lnTo>
                    <a:pt x="318236" y="444855"/>
                  </a:lnTo>
                  <a:lnTo>
                    <a:pt x="325259" y="434467"/>
                  </a:lnTo>
                  <a:lnTo>
                    <a:pt x="327482" y="423456"/>
                  </a:lnTo>
                  <a:lnTo>
                    <a:pt x="327837" y="421767"/>
                  </a:lnTo>
                  <a:lnTo>
                    <a:pt x="327837" y="408533"/>
                  </a:lnTo>
                  <a:lnTo>
                    <a:pt x="329247" y="395008"/>
                  </a:lnTo>
                  <a:lnTo>
                    <a:pt x="333413" y="381825"/>
                  </a:lnTo>
                  <a:lnTo>
                    <a:pt x="340194" y="369303"/>
                  </a:lnTo>
                  <a:lnTo>
                    <a:pt x="349453" y="357771"/>
                  </a:lnTo>
                  <a:lnTo>
                    <a:pt x="367906" y="334365"/>
                  </a:lnTo>
                  <a:lnTo>
                    <a:pt x="381419" y="308190"/>
                  </a:lnTo>
                  <a:lnTo>
                    <a:pt x="389712" y="279920"/>
                  </a:lnTo>
                  <a:lnTo>
                    <a:pt x="392544" y="250202"/>
                  </a:lnTo>
                  <a:close/>
                </a:path>
                <a:path w="471804" h="513080">
                  <a:moveTo>
                    <a:pt x="396544" y="70040"/>
                  </a:moveTo>
                  <a:lnTo>
                    <a:pt x="384454" y="57962"/>
                  </a:lnTo>
                  <a:lnTo>
                    <a:pt x="374650" y="57962"/>
                  </a:lnTo>
                  <a:lnTo>
                    <a:pt x="341096" y="91503"/>
                  </a:lnTo>
                  <a:lnTo>
                    <a:pt x="341096" y="101295"/>
                  </a:lnTo>
                  <a:lnTo>
                    <a:pt x="350164" y="110363"/>
                  </a:lnTo>
                  <a:lnTo>
                    <a:pt x="354126" y="111887"/>
                  </a:lnTo>
                  <a:lnTo>
                    <a:pt x="362077" y="111887"/>
                  </a:lnTo>
                  <a:lnTo>
                    <a:pt x="366026" y="110363"/>
                  </a:lnTo>
                  <a:lnTo>
                    <a:pt x="369062" y="107340"/>
                  </a:lnTo>
                  <a:lnTo>
                    <a:pt x="396544" y="79857"/>
                  </a:lnTo>
                  <a:lnTo>
                    <a:pt x="396544" y="70040"/>
                  </a:lnTo>
                  <a:close/>
                </a:path>
                <a:path w="471804" h="513080">
                  <a:moveTo>
                    <a:pt x="471805" y="210045"/>
                  </a:moveTo>
                  <a:lnTo>
                    <a:pt x="464883" y="203111"/>
                  </a:lnTo>
                  <a:lnTo>
                    <a:pt x="426046" y="203111"/>
                  </a:lnTo>
                  <a:lnTo>
                    <a:pt x="417499" y="203111"/>
                  </a:lnTo>
                  <a:lnTo>
                    <a:pt x="410540" y="210045"/>
                  </a:lnTo>
                  <a:lnTo>
                    <a:pt x="410540" y="227139"/>
                  </a:lnTo>
                  <a:lnTo>
                    <a:pt x="417474" y="234073"/>
                  </a:lnTo>
                  <a:lnTo>
                    <a:pt x="464883" y="234073"/>
                  </a:lnTo>
                  <a:lnTo>
                    <a:pt x="471805" y="227139"/>
                  </a:lnTo>
                  <a:lnTo>
                    <a:pt x="471805" y="2100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494075" y="2839552"/>
            <a:ext cx="7468234" cy="8172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It </a:t>
            </a: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important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Open Sans"/>
                <a:cs typeface="Open Sans"/>
              </a:rPr>
              <a:t>note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Open Sans"/>
                <a:cs typeface="Open Sans"/>
              </a:rPr>
              <a:t>that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Open Sans"/>
                <a:cs typeface="Open Sans"/>
              </a:rPr>
              <a:t>you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should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not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10" dirty="0">
                <a:solidFill>
                  <a:srgbClr val="FFFFFF"/>
                </a:solidFill>
                <a:latin typeface="Open Sans"/>
                <a:cs typeface="Open Sans"/>
              </a:rPr>
              <a:t>make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95" dirty="0">
                <a:solidFill>
                  <a:srgbClr val="FFFFFF"/>
                </a:solidFill>
                <a:latin typeface="Open Sans"/>
                <a:cs typeface="Open Sans"/>
              </a:rPr>
              <a:t>others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95" dirty="0">
                <a:solidFill>
                  <a:srgbClr val="FFFFFF"/>
                </a:solidFill>
                <a:latin typeface="Open Sans"/>
                <a:cs typeface="Open Sans"/>
              </a:rPr>
              <a:t>aware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90" dirty="0">
                <a:solidFill>
                  <a:srgbClr val="FFFFFF"/>
                </a:solidFill>
                <a:latin typeface="Open Sans"/>
                <a:cs typeface="Open Sans"/>
              </a:rPr>
              <a:t>your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UTXOs </a:t>
            </a:r>
            <a:r>
              <a:rPr sz="1700" spc="-95" dirty="0">
                <a:solidFill>
                  <a:srgbClr val="FFFFFF"/>
                </a:solidFill>
                <a:latin typeface="Open Sans"/>
                <a:cs typeface="Open Sans"/>
              </a:rPr>
              <a:t>because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when</a:t>
            </a:r>
            <a:r>
              <a:rPr sz="17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95" dirty="0">
                <a:solidFill>
                  <a:srgbClr val="FFFFFF"/>
                </a:solidFill>
                <a:latin typeface="Open Sans"/>
                <a:cs typeface="Open Sans"/>
              </a:rPr>
              <a:t>someone</a:t>
            </a:r>
            <a:r>
              <a:rPr sz="17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knows</a:t>
            </a:r>
            <a:r>
              <a:rPr sz="17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5" dirty="0">
                <a:solidFill>
                  <a:srgbClr val="FFFFFF"/>
                </a:solidFill>
                <a:latin typeface="Open Sans"/>
                <a:cs typeface="Open Sans"/>
              </a:rPr>
              <a:t>them,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they</a:t>
            </a:r>
            <a:r>
              <a:rPr sz="17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5" dirty="0">
                <a:solidFill>
                  <a:srgbClr val="FFFFFF"/>
                </a:solidFill>
                <a:latin typeface="Open Sans"/>
                <a:cs typeface="Open Sans"/>
              </a:rPr>
              <a:t>can</a:t>
            </a:r>
            <a:r>
              <a:rPr sz="17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track</a:t>
            </a:r>
            <a:r>
              <a:rPr sz="17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90" dirty="0">
                <a:solidFill>
                  <a:srgbClr val="FFFFFF"/>
                </a:solidFill>
                <a:latin typeface="Open Sans"/>
                <a:cs typeface="Open Sans"/>
              </a:rPr>
              <a:t>your</a:t>
            </a:r>
            <a:r>
              <a:rPr sz="17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transactions</a:t>
            </a:r>
            <a:r>
              <a:rPr sz="17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in </a:t>
            </a:r>
            <a:r>
              <a:rPr sz="1700" spc="-65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5" dirty="0">
                <a:solidFill>
                  <a:srgbClr val="FFFFFF"/>
                </a:solidFill>
                <a:latin typeface="Open Sans"/>
                <a:cs typeface="Open Sans"/>
              </a:rPr>
              <a:t>network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9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will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ultimately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Open Sans"/>
                <a:cs typeface="Open Sans"/>
              </a:rPr>
              <a:t>know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Open Sans"/>
                <a:cs typeface="Open Sans"/>
              </a:rPr>
              <a:t>how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90" dirty="0">
                <a:solidFill>
                  <a:srgbClr val="FFFFFF"/>
                </a:solidFill>
                <a:latin typeface="Open Sans"/>
                <a:cs typeface="Open Sans"/>
              </a:rPr>
              <a:t>much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5" dirty="0">
                <a:solidFill>
                  <a:srgbClr val="FFFFFF"/>
                </a:solidFill>
                <a:latin typeface="Open Sans"/>
                <a:cs typeface="Open Sans"/>
              </a:rPr>
              <a:t>money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Open Sans"/>
                <a:cs typeface="Open Sans"/>
              </a:rPr>
              <a:t>you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own.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9939" y="4359642"/>
            <a:ext cx="8528685" cy="8172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conclusion,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time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your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existing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spend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created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(for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both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recipient).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9939" y="8046074"/>
            <a:ext cx="8635365" cy="2675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made,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amount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sent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divided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multiple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outputs,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associated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address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(a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UTXO).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50" dirty="0">
              <a:latin typeface="Open Sans"/>
              <a:cs typeface="Open Sans"/>
            </a:endParaRPr>
          </a:p>
          <a:p>
            <a:pPr marL="12700" marR="84455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sending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someone,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source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of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funds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(input).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These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combined,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necessary,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create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outputs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belong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both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recipient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yourself.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These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outputs,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UTXOs,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become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recipient’s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property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property.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These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UTXOs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used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source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funds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future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transactions.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chain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of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UTXOs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creates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transparent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traceable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history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Bitcoin’s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ledger,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starting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very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first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(January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3rd,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2009).</a:t>
            </a:r>
            <a:endParaRPr sz="1700" dirty="0">
              <a:latin typeface="Open Sans"/>
              <a:cs typeface="Open San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588160" y="6441556"/>
            <a:ext cx="637540" cy="671195"/>
            <a:chOff x="8588160" y="6441556"/>
            <a:chExt cx="637540" cy="671195"/>
          </a:xfrm>
        </p:grpSpPr>
        <p:sp>
          <p:nvSpPr>
            <p:cNvPr id="13" name="object 13"/>
            <p:cNvSpPr/>
            <p:nvPr/>
          </p:nvSpPr>
          <p:spPr>
            <a:xfrm>
              <a:off x="8588160" y="6475351"/>
              <a:ext cx="637540" cy="637540"/>
            </a:xfrm>
            <a:custGeom>
              <a:avLst/>
              <a:gdLst/>
              <a:ahLst/>
              <a:cxnLst/>
              <a:rect l="l" t="t" r="r" b="b"/>
              <a:pathLst>
                <a:path w="637540" h="637540">
                  <a:moveTo>
                    <a:pt x="318492" y="0"/>
                  </a:moveTo>
                  <a:lnTo>
                    <a:pt x="250140" y="7319"/>
                  </a:lnTo>
                  <a:lnTo>
                    <a:pt x="185219" y="29150"/>
                  </a:lnTo>
                  <a:lnTo>
                    <a:pt x="144958" y="51402"/>
                  </a:lnTo>
                  <a:lnTo>
                    <a:pt x="108813" y="78834"/>
                  </a:lnTo>
                  <a:lnTo>
                    <a:pt x="77172" y="110845"/>
                  </a:lnTo>
                  <a:lnTo>
                    <a:pt x="50418" y="146833"/>
                  </a:lnTo>
                  <a:lnTo>
                    <a:pt x="28938" y="186196"/>
                  </a:lnTo>
                  <a:lnTo>
                    <a:pt x="13118" y="228331"/>
                  </a:lnTo>
                  <a:lnTo>
                    <a:pt x="3343" y="272638"/>
                  </a:lnTo>
                  <a:lnTo>
                    <a:pt x="0" y="318513"/>
                  </a:lnTo>
                  <a:lnTo>
                    <a:pt x="4089" y="369251"/>
                  </a:lnTo>
                  <a:lnTo>
                    <a:pt x="16058" y="418159"/>
                  </a:lnTo>
                  <a:lnTo>
                    <a:pt x="35455" y="464364"/>
                  </a:lnTo>
                  <a:lnTo>
                    <a:pt x="61830" y="506988"/>
                  </a:lnTo>
                  <a:lnTo>
                    <a:pt x="94733" y="545156"/>
                  </a:lnTo>
                  <a:lnTo>
                    <a:pt x="133713" y="577992"/>
                  </a:lnTo>
                  <a:lnTo>
                    <a:pt x="176065" y="603500"/>
                  </a:lnTo>
                  <a:lnTo>
                    <a:pt x="221410" y="621977"/>
                  </a:lnTo>
                  <a:lnTo>
                    <a:pt x="269102" y="633214"/>
                  </a:lnTo>
                  <a:lnTo>
                    <a:pt x="318492" y="637006"/>
                  </a:lnTo>
                  <a:lnTo>
                    <a:pt x="369747" y="632940"/>
                  </a:lnTo>
                  <a:lnTo>
                    <a:pt x="419046" y="620889"/>
                  </a:lnTo>
                  <a:lnTo>
                    <a:pt x="445162" y="609803"/>
                  </a:lnTo>
                  <a:lnTo>
                    <a:pt x="318492" y="609803"/>
                  </a:lnTo>
                  <a:lnTo>
                    <a:pt x="273320" y="606335"/>
                  </a:lnTo>
                  <a:lnTo>
                    <a:pt x="229705" y="596059"/>
                  </a:lnTo>
                  <a:lnTo>
                    <a:pt x="188241" y="579168"/>
                  </a:lnTo>
                  <a:lnTo>
                    <a:pt x="149524" y="555857"/>
                  </a:lnTo>
                  <a:lnTo>
                    <a:pt x="113868" y="525813"/>
                  </a:lnTo>
                  <a:lnTo>
                    <a:pt x="83772" y="490896"/>
                  </a:lnTo>
                  <a:lnTo>
                    <a:pt x="59646" y="451906"/>
                  </a:lnTo>
                  <a:lnTo>
                    <a:pt x="41902" y="409645"/>
                  </a:lnTo>
                  <a:lnTo>
                    <a:pt x="30954" y="364913"/>
                  </a:lnTo>
                  <a:lnTo>
                    <a:pt x="27213" y="318513"/>
                  </a:lnTo>
                  <a:lnTo>
                    <a:pt x="31196" y="270664"/>
                  </a:lnTo>
                  <a:lnTo>
                    <a:pt x="42795" y="224792"/>
                  </a:lnTo>
                  <a:lnTo>
                    <a:pt x="61484" y="181718"/>
                  </a:lnTo>
                  <a:lnTo>
                    <a:pt x="86735" y="142266"/>
                  </a:lnTo>
                  <a:lnTo>
                    <a:pt x="118025" y="107256"/>
                  </a:lnTo>
                  <a:lnTo>
                    <a:pt x="154825" y="77510"/>
                  </a:lnTo>
                  <a:lnTo>
                    <a:pt x="196611" y="53851"/>
                  </a:lnTo>
                  <a:lnTo>
                    <a:pt x="255973" y="33895"/>
                  </a:lnTo>
                  <a:lnTo>
                    <a:pt x="318492" y="27203"/>
                  </a:lnTo>
                  <a:lnTo>
                    <a:pt x="446360" y="27203"/>
                  </a:lnTo>
                  <a:lnTo>
                    <a:pt x="439370" y="23787"/>
                  </a:lnTo>
                  <a:lnTo>
                    <a:pt x="400335" y="10668"/>
                  </a:lnTo>
                  <a:lnTo>
                    <a:pt x="359867" y="2691"/>
                  </a:lnTo>
                  <a:lnTo>
                    <a:pt x="318492" y="0"/>
                  </a:lnTo>
                  <a:close/>
                </a:path>
                <a:path w="637540" h="637540">
                  <a:moveTo>
                    <a:pt x="446360" y="27203"/>
                  </a:moveTo>
                  <a:lnTo>
                    <a:pt x="318492" y="27203"/>
                  </a:lnTo>
                  <a:lnTo>
                    <a:pt x="357171" y="29775"/>
                  </a:lnTo>
                  <a:lnTo>
                    <a:pt x="394974" y="37396"/>
                  </a:lnTo>
                  <a:lnTo>
                    <a:pt x="431384" y="49926"/>
                  </a:lnTo>
                  <a:lnTo>
                    <a:pt x="465881" y="67223"/>
                  </a:lnTo>
                  <a:lnTo>
                    <a:pt x="508653" y="97893"/>
                  </a:lnTo>
                  <a:lnTo>
                    <a:pt x="543506" y="133728"/>
                  </a:lnTo>
                  <a:lnTo>
                    <a:pt x="571633" y="174730"/>
                  </a:lnTo>
                  <a:lnTo>
                    <a:pt x="592448" y="219876"/>
                  </a:lnTo>
                  <a:lnTo>
                    <a:pt x="605367" y="268145"/>
                  </a:lnTo>
                  <a:lnTo>
                    <a:pt x="609803" y="318513"/>
                  </a:lnTo>
                  <a:lnTo>
                    <a:pt x="606300" y="364135"/>
                  </a:lnTo>
                  <a:lnTo>
                    <a:pt x="595996" y="407877"/>
                  </a:lnTo>
                  <a:lnTo>
                    <a:pt x="579193" y="449134"/>
                  </a:lnTo>
                  <a:lnTo>
                    <a:pt x="556195" y="487299"/>
                  </a:lnTo>
                  <a:lnTo>
                    <a:pt x="527307" y="521766"/>
                  </a:lnTo>
                  <a:lnTo>
                    <a:pt x="492833" y="551930"/>
                  </a:lnTo>
                  <a:lnTo>
                    <a:pt x="453148" y="576946"/>
                  </a:lnTo>
                  <a:lnTo>
                    <a:pt x="410457" y="595065"/>
                  </a:lnTo>
                  <a:lnTo>
                    <a:pt x="365368" y="606085"/>
                  </a:lnTo>
                  <a:lnTo>
                    <a:pt x="318492" y="609803"/>
                  </a:lnTo>
                  <a:lnTo>
                    <a:pt x="445162" y="609803"/>
                  </a:lnTo>
                  <a:lnTo>
                    <a:pt x="509115" y="573720"/>
                  </a:lnTo>
                  <a:lnTo>
                    <a:pt x="546809" y="540739"/>
                  </a:lnTo>
                  <a:lnTo>
                    <a:pt x="578394" y="503053"/>
                  </a:lnTo>
                  <a:lnTo>
                    <a:pt x="603539" y="461324"/>
                  </a:lnTo>
                  <a:lnTo>
                    <a:pt x="621910" y="416216"/>
                  </a:lnTo>
                  <a:lnTo>
                    <a:pt x="633177" y="368392"/>
                  </a:lnTo>
                  <a:lnTo>
                    <a:pt x="637006" y="318513"/>
                  </a:lnTo>
                  <a:lnTo>
                    <a:pt x="633384" y="270889"/>
                  </a:lnTo>
                  <a:lnTo>
                    <a:pt x="622766" y="224792"/>
                  </a:lnTo>
                  <a:lnTo>
                    <a:pt x="605643" y="181144"/>
                  </a:lnTo>
                  <a:lnTo>
                    <a:pt x="582348" y="140460"/>
                  </a:lnTo>
                  <a:lnTo>
                    <a:pt x="553318" y="103525"/>
                  </a:lnTo>
                  <a:lnTo>
                    <a:pt x="518965" y="71059"/>
                  </a:lnTo>
                  <a:lnTo>
                    <a:pt x="479702" y="43778"/>
                  </a:lnTo>
                  <a:lnTo>
                    <a:pt x="476488" y="41904"/>
                  </a:lnTo>
                  <a:lnTo>
                    <a:pt x="446360" y="27203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60015" y="6557362"/>
              <a:ext cx="313055" cy="494030"/>
            </a:xfrm>
            <a:custGeom>
              <a:avLst/>
              <a:gdLst/>
              <a:ahLst/>
              <a:cxnLst/>
              <a:rect l="l" t="t" r="r" b="b"/>
              <a:pathLst>
                <a:path w="313054" h="494029">
                  <a:moveTo>
                    <a:pt x="183470" y="0"/>
                  </a:moveTo>
                  <a:lnTo>
                    <a:pt x="129116" y="0"/>
                  </a:lnTo>
                  <a:lnTo>
                    <a:pt x="78899" y="10161"/>
                  </a:lnTo>
                  <a:lnTo>
                    <a:pt x="37853" y="37877"/>
                  </a:lnTo>
                  <a:lnTo>
                    <a:pt x="10160" y="78996"/>
                  </a:lnTo>
                  <a:lnTo>
                    <a:pt x="0" y="129367"/>
                  </a:lnTo>
                  <a:lnTo>
                    <a:pt x="0" y="364187"/>
                  </a:lnTo>
                  <a:lnTo>
                    <a:pt x="10160" y="414560"/>
                  </a:lnTo>
                  <a:lnTo>
                    <a:pt x="37853" y="455683"/>
                  </a:lnTo>
                  <a:lnTo>
                    <a:pt x="78899" y="483403"/>
                  </a:lnTo>
                  <a:lnTo>
                    <a:pt x="129116" y="493566"/>
                  </a:lnTo>
                  <a:lnTo>
                    <a:pt x="183470" y="493566"/>
                  </a:lnTo>
                  <a:lnTo>
                    <a:pt x="233684" y="483403"/>
                  </a:lnTo>
                  <a:lnTo>
                    <a:pt x="274723" y="455683"/>
                  </a:lnTo>
                  <a:lnTo>
                    <a:pt x="302409" y="414560"/>
                  </a:lnTo>
                  <a:lnTo>
                    <a:pt x="312566" y="364187"/>
                  </a:lnTo>
                  <a:lnTo>
                    <a:pt x="312566" y="129367"/>
                  </a:lnTo>
                  <a:lnTo>
                    <a:pt x="302409" y="78996"/>
                  </a:lnTo>
                  <a:lnTo>
                    <a:pt x="274723" y="37877"/>
                  </a:lnTo>
                  <a:lnTo>
                    <a:pt x="233684" y="10161"/>
                  </a:lnTo>
                  <a:lnTo>
                    <a:pt x="183470" y="0"/>
                  </a:lnTo>
                  <a:close/>
                </a:path>
              </a:pathLst>
            </a:custGeom>
            <a:solidFill>
              <a:srgbClr val="9F7B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746423" y="6543753"/>
              <a:ext cx="340360" cy="521334"/>
            </a:xfrm>
            <a:custGeom>
              <a:avLst/>
              <a:gdLst/>
              <a:ahLst/>
              <a:cxnLst/>
              <a:rect l="l" t="t" r="r" b="b"/>
              <a:pathLst>
                <a:path w="340359" h="521334">
                  <a:moveTo>
                    <a:pt x="197062" y="0"/>
                  </a:moveTo>
                  <a:lnTo>
                    <a:pt x="142707" y="0"/>
                  </a:lnTo>
                  <a:lnTo>
                    <a:pt x="97649" y="7301"/>
                  </a:lnTo>
                  <a:lnTo>
                    <a:pt x="58481" y="27623"/>
                  </a:lnTo>
                  <a:lnTo>
                    <a:pt x="27570" y="58591"/>
                  </a:lnTo>
                  <a:lnTo>
                    <a:pt x="7287" y="97831"/>
                  </a:lnTo>
                  <a:lnTo>
                    <a:pt x="0" y="142969"/>
                  </a:lnTo>
                  <a:lnTo>
                    <a:pt x="0" y="377800"/>
                  </a:lnTo>
                  <a:lnTo>
                    <a:pt x="7287" y="422937"/>
                  </a:lnTo>
                  <a:lnTo>
                    <a:pt x="27570" y="462177"/>
                  </a:lnTo>
                  <a:lnTo>
                    <a:pt x="58481" y="493145"/>
                  </a:lnTo>
                  <a:lnTo>
                    <a:pt x="97649" y="513467"/>
                  </a:lnTo>
                  <a:lnTo>
                    <a:pt x="142707" y="520769"/>
                  </a:lnTo>
                  <a:lnTo>
                    <a:pt x="197062" y="520769"/>
                  </a:lnTo>
                  <a:lnTo>
                    <a:pt x="242115" y="513467"/>
                  </a:lnTo>
                  <a:lnTo>
                    <a:pt x="280470" y="493566"/>
                  </a:lnTo>
                  <a:lnTo>
                    <a:pt x="142707" y="493566"/>
                  </a:lnTo>
                  <a:lnTo>
                    <a:pt x="97789" y="484455"/>
                  </a:lnTo>
                  <a:lnTo>
                    <a:pt x="61070" y="459623"/>
                  </a:lnTo>
                  <a:lnTo>
                    <a:pt x="36293" y="422821"/>
                  </a:lnTo>
                  <a:lnTo>
                    <a:pt x="27203" y="377800"/>
                  </a:lnTo>
                  <a:lnTo>
                    <a:pt x="27203" y="142969"/>
                  </a:lnTo>
                  <a:lnTo>
                    <a:pt x="36293" y="97948"/>
                  </a:lnTo>
                  <a:lnTo>
                    <a:pt x="61070" y="61146"/>
                  </a:lnTo>
                  <a:lnTo>
                    <a:pt x="97789" y="36314"/>
                  </a:lnTo>
                  <a:lnTo>
                    <a:pt x="142707" y="27203"/>
                  </a:lnTo>
                  <a:lnTo>
                    <a:pt x="280470" y="27203"/>
                  </a:lnTo>
                  <a:lnTo>
                    <a:pt x="242115" y="7301"/>
                  </a:lnTo>
                  <a:lnTo>
                    <a:pt x="197062" y="0"/>
                  </a:lnTo>
                  <a:close/>
                </a:path>
                <a:path w="340359" h="521334">
                  <a:moveTo>
                    <a:pt x="280470" y="27203"/>
                  </a:moveTo>
                  <a:lnTo>
                    <a:pt x="197062" y="27203"/>
                  </a:lnTo>
                  <a:lnTo>
                    <a:pt x="241979" y="36314"/>
                  </a:lnTo>
                  <a:lnTo>
                    <a:pt x="278694" y="61146"/>
                  </a:lnTo>
                  <a:lnTo>
                    <a:pt x="303467" y="97948"/>
                  </a:lnTo>
                  <a:lnTo>
                    <a:pt x="312555" y="142969"/>
                  </a:lnTo>
                  <a:lnTo>
                    <a:pt x="312555" y="377800"/>
                  </a:lnTo>
                  <a:lnTo>
                    <a:pt x="303467" y="422821"/>
                  </a:lnTo>
                  <a:lnTo>
                    <a:pt x="278694" y="459623"/>
                  </a:lnTo>
                  <a:lnTo>
                    <a:pt x="241979" y="484455"/>
                  </a:lnTo>
                  <a:lnTo>
                    <a:pt x="197062" y="493566"/>
                  </a:lnTo>
                  <a:lnTo>
                    <a:pt x="280470" y="493566"/>
                  </a:lnTo>
                  <a:lnTo>
                    <a:pt x="281280" y="493145"/>
                  </a:lnTo>
                  <a:lnTo>
                    <a:pt x="312189" y="462177"/>
                  </a:lnTo>
                  <a:lnTo>
                    <a:pt x="332471" y="422937"/>
                  </a:lnTo>
                  <a:lnTo>
                    <a:pt x="339759" y="377800"/>
                  </a:lnTo>
                  <a:lnTo>
                    <a:pt x="339759" y="142969"/>
                  </a:lnTo>
                  <a:lnTo>
                    <a:pt x="332471" y="97831"/>
                  </a:lnTo>
                  <a:lnTo>
                    <a:pt x="312189" y="58591"/>
                  </a:lnTo>
                  <a:lnTo>
                    <a:pt x="281280" y="27623"/>
                  </a:lnTo>
                  <a:lnTo>
                    <a:pt x="280470" y="27203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713266" y="6740264"/>
              <a:ext cx="406400" cy="358775"/>
            </a:xfrm>
            <a:custGeom>
              <a:avLst/>
              <a:gdLst/>
              <a:ahLst/>
              <a:cxnLst/>
              <a:rect l="l" t="t" r="r" b="b"/>
              <a:pathLst>
                <a:path w="406400" h="358775">
                  <a:moveTo>
                    <a:pt x="375869" y="297916"/>
                  </a:moveTo>
                  <a:lnTo>
                    <a:pt x="338328" y="275717"/>
                  </a:lnTo>
                  <a:lnTo>
                    <a:pt x="291884" y="257898"/>
                  </a:lnTo>
                  <a:lnTo>
                    <a:pt x="242747" y="247688"/>
                  </a:lnTo>
                  <a:lnTo>
                    <a:pt x="198958" y="244881"/>
                  </a:lnTo>
                  <a:lnTo>
                    <a:pt x="184277" y="245186"/>
                  </a:lnTo>
                  <a:lnTo>
                    <a:pt x="141605" y="249732"/>
                  </a:lnTo>
                  <a:lnTo>
                    <a:pt x="94107" y="261632"/>
                  </a:lnTo>
                  <a:lnTo>
                    <a:pt x="46050" y="282778"/>
                  </a:lnTo>
                  <a:lnTo>
                    <a:pt x="16510" y="302006"/>
                  </a:lnTo>
                  <a:lnTo>
                    <a:pt x="55918" y="325831"/>
                  </a:lnTo>
                  <a:lnTo>
                    <a:pt x="98920" y="343585"/>
                  </a:lnTo>
                  <a:lnTo>
                    <a:pt x="144945" y="354672"/>
                  </a:lnTo>
                  <a:lnTo>
                    <a:pt x="193382" y="358495"/>
                  </a:lnTo>
                  <a:lnTo>
                    <a:pt x="243598" y="354380"/>
                  </a:lnTo>
                  <a:lnTo>
                    <a:pt x="291198" y="342468"/>
                  </a:lnTo>
                  <a:lnTo>
                    <a:pt x="335508" y="323430"/>
                  </a:lnTo>
                  <a:lnTo>
                    <a:pt x="375869" y="297916"/>
                  </a:lnTo>
                  <a:close/>
                </a:path>
                <a:path w="406400" h="358775">
                  <a:moveTo>
                    <a:pt x="406323" y="55448"/>
                  </a:moveTo>
                  <a:lnTo>
                    <a:pt x="392785" y="19037"/>
                  </a:lnTo>
                  <a:lnTo>
                    <a:pt x="359308" y="609"/>
                  </a:lnTo>
                  <a:lnTo>
                    <a:pt x="353910" y="0"/>
                  </a:lnTo>
                  <a:lnTo>
                    <a:pt x="52324" y="0"/>
                  </a:lnTo>
                  <a:lnTo>
                    <a:pt x="13462" y="19138"/>
                  </a:lnTo>
                  <a:lnTo>
                    <a:pt x="0" y="55448"/>
                  </a:lnTo>
                  <a:lnTo>
                    <a:pt x="3594" y="75184"/>
                  </a:lnTo>
                  <a:lnTo>
                    <a:pt x="13462" y="91770"/>
                  </a:lnTo>
                  <a:lnTo>
                    <a:pt x="28282" y="103898"/>
                  </a:lnTo>
                  <a:lnTo>
                    <a:pt x="46736" y="110261"/>
                  </a:lnTo>
                  <a:lnTo>
                    <a:pt x="53657" y="110909"/>
                  </a:lnTo>
                  <a:lnTo>
                    <a:pt x="353999" y="110832"/>
                  </a:lnTo>
                  <a:lnTo>
                    <a:pt x="392785" y="91859"/>
                  </a:lnTo>
                  <a:lnTo>
                    <a:pt x="406323" y="554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699664" y="6726673"/>
              <a:ext cx="433705" cy="386080"/>
            </a:xfrm>
            <a:custGeom>
              <a:avLst/>
              <a:gdLst/>
              <a:ahLst/>
              <a:cxnLst/>
              <a:rect l="l" t="t" r="r" b="b"/>
              <a:pathLst>
                <a:path w="433704" h="386079">
                  <a:moveTo>
                    <a:pt x="212586" y="244895"/>
                  </a:moveTo>
                  <a:lnTo>
                    <a:pt x="152927" y="249898"/>
                  </a:lnTo>
                  <a:lnTo>
                    <a:pt x="105372" y="261649"/>
                  </a:lnTo>
                  <a:lnTo>
                    <a:pt x="53078" y="284452"/>
                  </a:lnTo>
                  <a:lnTo>
                    <a:pt x="7141" y="315927"/>
                  </a:lnTo>
                  <a:lnTo>
                    <a:pt x="22208" y="326670"/>
                  </a:lnTo>
                  <a:lnTo>
                    <a:pt x="64561" y="352178"/>
                  </a:lnTo>
                  <a:lnTo>
                    <a:pt x="109906" y="370654"/>
                  </a:lnTo>
                  <a:lnTo>
                    <a:pt x="157597" y="381892"/>
                  </a:lnTo>
                  <a:lnTo>
                    <a:pt x="206988" y="385684"/>
                  </a:lnTo>
                  <a:lnTo>
                    <a:pt x="258243" y="381618"/>
                  </a:lnTo>
                  <a:lnTo>
                    <a:pt x="307541" y="369567"/>
                  </a:lnTo>
                  <a:lnTo>
                    <a:pt x="333658" y="358481"/>
                  </a:lnTo>
                  <a:lnTo>
                    <a:pt x="206988" y="358481"/>
                  </a:lnTo>
                  <a:lnTo>
                    <a:pt x="166619" y="355717"/>
                  </a:lnTo>
                  <a:lnTo>
                    <a:pt x="127434" y="347516"/>
                  </a:lnTo>
                  <a:lnTo>
                    <a:pt x="89858" y="334013"/>
                  </a:lnTo>
                  <a:lnTo>
                    <a:pt x="54312" y="315341"/>
                  </a:lnTo>
                  <a:lnTo>
                    <a:pt x="64061" y="309478"/>
                  </a:lnTo>
                  <a:lnTo>
                    <a:pt x="112189" y="288059"/>
                  </a:lnTo>
                  <a:lnTo>
                    <a:pt x="157523" y="276714"/>
                  </a:lnTo>
                  <a:lnTo>
                    <a:pt x="212594" y="272095"/>
                  </a:lnTo>
                  <a:lnTo>
                    <a:pt x="346952" y="272095"/>
                  </a:lnTo>
                  <a:lnTo>
                    <a:pt x="343549" y="270546"/>
                  </a:lnTo>
                  <a:lnTo>
                    <a:pt x="291078" y="253682"/>
                  </a:lnTo>
                  <a:lnTo>
                    <a:pt x="242861" y="246172"/>
                  </a:lnTo>
                  <a:lnTo>
                    <a:pt x="212586" y="244895"/>
                  </a:lnTo>
                  <a:close/>
                </a:path>
                <a:path w="433704" h="386079">
                  <a:moveTo>
                    <a:pt x="346952" y="272095"/>
                  </a:moveTo>
                  <a:lnTo>
                    <a:pt x="212594" y="272095"/>
                  </a:lnTo>
                  <a:lnTo>
                    <a:pt x="240540" y="273275"/>
                  </a:lnTo>
                  <a:lnTo>
                    <a:pt x="268127" y="276797"/>
                  </a:lnTo>
                  <a:lnTo>
                    <a:pt x="317396" y="289596"/>
                  </a:lnTo>
                  <a:lnTo>
                    <a:pt x="357463" y="307472"/>
                  </a:lnTo>
                  <a:lnTo>
                    <a:pt x="365161" y="311875"/>
                  </a:lnTo>
                  <a:lnTo>
                    <a:pt x="328570" y="332043"/>
                  </a:lnTo>
                  <a:lnTo>
                    <a:pt x="289718" y="346632"/>
                  </a:lnTo>
                  <a:lnTo>
                    <a:pt x="249045" y="355494"/>
                  </a:lnTo>
                  <a:lnTo>
                    <a:pt x="206988" y="358481"/>
                  </a:lnTo>
                  <a:lnTo>
                    <a:pt x="333658" y="358481"/>
                  </a:lnTo>
                  <a:lnTo>
                    <a:pt x="354219" y="349753"/>
                  </a:lnTo>
                  <a:lnTo>
                    <a:pt x="397610" y="322398"/>
                  </a:lnTo>
                  <a:lnTo>
                    <a:pt x="412521" y="311236"/>
                  </a:lnTo>
                  <a:lnTo>
                    <a:pt x="397370" y="300420"/>
                  </a:lnTo>
                  <a:lnTo>
                    <a:pt x="384893" y="292055"/>
                  </a:lnTo>
                  <a:lnTo>
                    <a:pt x="371732" y="284270"/>
                  </a:lnTo>
                  <a:lnTo>
                    <a:pt x="357934" y="277091"/>
                  </a:lnTo>
                  <a:lnTo>
                    <a:pt x="346952" y="272095"/>
                  </a:lnTo>
                  <a:close/>
                </a:path>
                <a:path w="433704" h="386079">
                  <a:moveTo>
                    <a:pt x="368030" y="0"/>
                  </a:moveTo>
                  <a:lnTo>
                    <a:pt x="65327" y="0"/>
                  </a:lnTo>
                  <a:lnTo>
                    <a:pt x="61820" y="251"/>
                  </a:lnTo>
                  <a:lnTo>
                    <a:pt x="16466" y="24000"/>
                  </a:lnTo>
                  <a:lnTo>
                    <a:pt x="0" y="69045"/>
                  </a:lnTo>
                  <a:lnTo>
                    <a:pt x="4360" y="93462"/>
                  </a:lnTo>
                  <a:lnTo>
                    <a:pt x="34972" y="129271"/>
                  </a:lnTo>
                  <a:lnTo>
                    <a:pt x="66699" y="138090"/>
                  </a:lnTo>
                  <a:lnTo>
                    <a:pt x="366627" y="138090"/>
                  </a:lnTo>
                  <a:lnTo>
                    <a:pt x="368386" y="138006"/>
                  </a:lnTo>
                  <a:lnTo>
                    <a:pt x="370020" y="137849"/>
                  </a:lnTo>
                  <a:lnTo>
                    <a:pt x="371685" y="137754"/>
                  </a:lnTo>
                  <a:lnTo>
                    <a:pt x="416755" y="114073"/>
                  </a:lnTo>
                  <a:lnTo>
                    <a:pt x="418656" y="110876"/>
                  </a:lnTo>
                  <a:lnTo>
                    <a:pt x="67537" y="110876"/>
                  </a:lnTo>
                  <a:lnTo>
                    <a:pt x="66469" y="110823"/>
                  </a:lnTo>
                  <a:lnTo>
                    <a:pt x="29847" y="83853"/>
                  </a:lnTo>
                  <a:lnTo>
                    <a:pt x="27213" y="69045"/>
                  </a:lnTo>
                  <a:lnTo>
                    <a:pt x="29846" y="54234"/>
                  </a:lnTo>
                  <a:lnTo>
                    <a:pt x="62354" y="27674"/>
                  </a:lnTo>
                  <a:lnTo>
                    <a:pt x="66647" y="27203"/>
                  </a:lnTo>
                  <a:lnTo>
                    <a:pt x="418659" y="27203"/>
                  </a:lnTo>
                  <a:lnTo>
                    <a:pt x="416755" y="24000"/>
                  </a:lnTo>
                  <a:lnTo>
                    <a:pt x="398166" y="8716"/>
                  </a:lnTo>
                  <a:lnTo>
                    <a:pt x="374899" y="732"/>
                  </a:lnTo>
                  <a:lnTo>
                    <a:pt x="371412" y="230"/>
                  </a:lnTo>
                  <a:lnTo>
                    <a:pt x="368030" y="0"/>
                  </a:lnTo>
                  <a:close/>
                </a:path>
                <a:path w="433704" h="386079">
                  <a:moveTo>
                    <a:pt x="418659" y="27203"/>
                  </a:moveTo>
                  <a:lnTo>
                    <a:pt x="366763" y="27203"/>
                  </a:lnTo>
                  <a:lnTo>
                    <a:pt x="368866" y="27349"/>
                  </a:lnTo>
                  <a:lnTo>
                    <a:pt x="371012" y="27674"/>
                  </a:lnTo>
                  <a:lnTo>
                    <a:pt x="384992" y="32492"/>
                  </a:lnTo>
                  <a:lnTo>
                    <a:pt x="396209" y="41752"/>
                  </a:lnTo>
                  <a:lnTo>
                    <a:pt x="403642" y="54311"/>
                  </a:lnTo>
                  <a:lnTo>
                    <a:pt x="406333" y="69045"/>
                  </a:lnTo>
                  <a:lnTo>
                    <a:pt x="403638" y="83780"/>
                  </a:lnTo>
                  <a:lnTo>
                    <a:pt x="370910" y="110425"/>
                  </a:lnTo>
                  <a:lnTo>
                    <a:pt x="365852" y="110876"/>
                  </a:lnTo>
                  <a:lnTo>
                    <a:pt x="418656" y="110876"/>
                  </a:lnTo>
                  <a:lnTo>
                    <a:pt x="429076" y="93353"/>
                  </a:lnTo>
                  <a:lnTo>
                    <a:pt x="433536" y="69045"/>
                  </a:lnTo>
                  <a:lnTo>
                    <a:pt x="429076" y="44728"/>
                  </a:lnTo>
                  <a:lnTo>
                    <a:pt x="418659" y="27203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54880" y="6630476"/>
              <a:ext cx="115570" cy="426084"/>
            </a:xfrm>
            <a:custGeom>
              <a:avLst/>
              <a:gdLst/>
              <a:ahLst/>
              <a:cxnLst/>
              <a:rect l="l" t="t" r="r" b="b"/>
              <a:pathLst>
                <a:path w="115570" h="426084">
                  <a:moveTo>
                    <a:pt x="57621" y="0"/>
                  </a:moveTo>
                  <a:lnTo>
                    <a:pt x="35197" y="4534"/>
                  </a:lnTo>
                  <a:lnTo>
                    <a:pt x="16881" y="16914"/>
                  </a:lnTo>
                  <a:lnTo>
                    <a:pt x="4529" y="35308"/>
                  </a:lnTo>
                  <a:lnTo>
                    <a:pt x="0" y="57883"/>
                  </a:lnTo>
                  <a:lnTo>
                    <a:pt x="0" y="367727"/>
                  </a:lnTo>
                  <a:lnTo>
                    <a:pt x="4529" y="390301"/>
                  </a:lnTo>
                  <a:lnTo>
                    <a:pt x="16881" y="408695"/>
                  </a:lnTo>
                  <a:lnTo>
                    <a:pt x="35197" y="421076"/>
                  </a:lnTo>
                  <a:lnTo>
                    <a:pt x="57621" y="425610"/>
                  </a:lnTo>
                  <a:lnTo>
                    <a:pt x="80038" y="421076"/>
                  </a:lnTo>
                  <a:lnTo>
                    <a:pt x="98351" y="408695"/>
                  </a:lnTo>
                  <a:lnTo>
                    <a:pt x="110702" y="390301"/>
                  </a:lnTo>
                  <a:lnTo>
                    <a:pt x="115232" y="367727"/>
                  </a:lnTo>
                  <a:lnTo>
                    <a:pt x="115232" y="57883"/>
                  </a:lnTo>
                  <a:lnTo>
                    <a:pt x="110702" y="35308"/>
                  </a:lnTo>
                  <a:lnTo>
                    <a:pt x="98351" y="16914"/>
                  </a:lnTo>
                  <a:lnTo>
                    <a:pt x="80038" y="4534"/>
                  </a:lnTo>
                  <a:lnTo>
                    <a:pt x="576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841268" y="6616873"/>
              <a:ext cx="142875" cy="453390"/>
            </a:xfrm>
            <a:custGeom>
              <a:avLst/>
              <a:gdLst/>
              <a:ahLst/>
              <a:cxnLst/>
              <a:rect l="l" t="t" r="r" b="b"/>
              <a:pathLst>
                <a:path w="142875" h="453390">
                  <a:moveTo>
                    <a:pt x="71233" y="0"/>
                  </a:moveTo>
                  <a:lnTo>
                    <a:pt x="43533" y="5627"/>
                  </a:lnTo>
                  <a:lnTo>
                    <a:pt x="20888" y="20964"/>
                  </a:lnTo>
                  <a:lnTo>
                    <a:pt x="5606" y="43692"/>
                  </a:lnTo>
                  <a:lnTo>
                    <a:pt x="0" y="71495"/>
                  </a:lnTo>
                  <a:lnTo>
                    <a:pt x="0" y="381318"/>
                  </a:lnTo>
                  <a:lnTo>
                    <a:pt x="5606" y="409120"/>
                  </a:lnTo>
                  <a:lnTo>
                    <a:pt x="20888" y="431849"/>
                  </a:lnTo>
                  <a:lnTo>
                    <a:pt x="43533" y="447186"/>
                  </a:lnTo>
                  <a:lnTo>
                    <a:pt x="71233" y="452813"/>
                  </a:lnTo>
                  <a:lnTo>
                    <a:pt x="98927" y="447186"/>
                  </a:lnTo>
                  <a:lnTo>
                    <a:pt x="121569" y="431849"/>
                  </a:lnTo>
                  <a:lnTo>
                    <a:pt x="125764" y="425610"/>
                  </a:lnTo>
                  <a:lnTo>
                    <a:pt x="71233" y="425610"/>
                  </a:lnTo>
                  <a:lnTo>
                    <a:pt x="54114" y="422123"/>
                  </a:lnTo>
                  <a:lnTo>
                    <a:pt x="40116" y="412620"/>
                  </a:lnTo>
                  <a:lnTo>
                    <a:pt x="30669" y="398540"/>
                  </a:lnTo>
                  <a:lnTo>
                    <a:pt x="27203" y="381318"/>
                  </a:lnTo>
                  <a:lnTo>
                    <a:pt x="27203" y="71495"/>
                  </a:lnTo>
                  <a:lnTo>
                    <a:pt x="30669" y="54264"/>
                  </a:lnTo>
                  <a:lnTo>
                    <a:pt x="40116" y="40184"/>
                  </a:lnTo>
                  <a:lnTo>
                    <a:pt x="54114" y="30687"/>
                  </a:lnTo>
                  <a:lnTo>
                    <a:pt x="71233" y="27203"/>
                  </a:lnTo>
                  <a:lnTo>
                    <a:pt x="125764" y="27203"/>
                  </a:lnTo>
                  <a:lnTo>
                    <a:pt x="121569" y="20964"/>
                  </a:lnTo>
                  <a:lnTo>
                    <a:pt x="98927" y="5627"/>
                  </a:lnTo>
                  <a:lnTo>
                    <a:pt x="71233" y="0"/>
                  </a:lnTo>
                  <a:close/>
                </a:path>
                <a:path w="142875" h="453390">
                  <a:moveTo>
                    <a:pt x="125764" y="27203"/>
                  </a:moveTo>
                  <a:lnTo>
                    <a:pt x="71233" y="27203"/>
                  </a:lnTo>
                  <a:lnTo>
                    <a:pt x="88346" y="30687"/>
                  </a:lnTo>
                  <a:lnTo>
                    <a:pt x="102341" y="40184"/>
                  </a:lnTo>
                  <a:lnTo>
                    <a:pt x="111786" y="54264"/>
                  </a:lnTo>
                  <a:lnTo>
                    <a:pt x="115253" y="71495"/>
                  </a:lnTo>
                  <a:lnTo>
                    <a:pt x="115253" y="381318"/>
                  </a:lnTo>
                  <a:lnTo>
                    <a:pt x="111786" y="398540"/>
                  </a:lnTo>
                  <a:lnTo>
                    <a:pt x="102341" y="412620"/>
                  </a:lnTo>
                  <a:lnTo>
                    <a:pt x="88346" y="422123"/>
                  </a:lnTo>
                  <a:lnTo>
                    <a:pt x="71233" y="425610"/>
                  </a:lnTo>
                  <a:lnTo>
                    <a:pt x="125764" y="425610"/>
                  </a:lnTo>
                  <a:lnTo>
                    <a:pt x="136849" y="409120"/>
                  </a:lnTo>
                  <a:lnTo>
                    <a:pt x="142456" y="381318"/>
                  </a:lnTo>
                  <a:lnTo>
                    <a:pt x="142456" y="71495"/>
                  </a:lnTo>
                  <a:lnTo>
                    <a:pt x="136849" y="43692"/>
                  </a:lnTo>
                  <a:lnTo>
                    <a:pt x="125764" y="27203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760015" y="6455168"/>
              <a:ext cx="313055" cy="494030"/>
            </a:xfrm>
            <a:custGeom>
              <a:avLst/>
              <a:gdLst/>
              <a:ahLst/>
              <a:cxnLst/>
              <a:rect l="l" t="t" r="r" b="b"/>
              <a:pathLst>
                <a:path w="313054" h="494029">
                  <a:moveTo>
                    <a:pt x="183470" y="0"/>
                  </a:moveTo>
                  <a:lnTo>
                    <a:pt x="129116" y="0"/>
                  </a:lnTo>
                  <a:lnTo>
                    <a:pt x="78899" y="10162"/>
                  </a:lnTo>
                  <a:lnTo>
                    <a:pt x="37853" y="37881"/>
                  </a:lnTo>
                  <a:lnTo>
                    <a:pt x="10160" y="79000"/>
                  </a:lnTo>
                  <a:lnTo>
                    <a:pt x="0" y="129367"/>
                  </a:lnTo>
                  <a:lnTo>
                    <a:pt x="0" y="364187"/>
                  </a:lnTo>
                  <a:lnTo>
                    <a:pt x="10160" y="414557"/>
                  </a:lnTo>
                  <a:lnTo>
                    <a:pt x="37853" y="455673"/>
                  </a:lnTo>
                  <a:lnTo>
                    <a:pt x="78899" y="483385"/>
                  </a:lnTo>
                  <a:lnTo>
                    <a:pt x="129116" y="493545"/>
                  </a:lnTo>
                  <a:lnTo>
                    <a:pt x="183470" y="493545"/>
                  </a:lnTo>
                  <a:lnTo>
                    <a:pt x="233684" y="483385"/>
                  </a:lnTo>
                  <a:lnTo>
                    <a:pt x="274723" y="455673"/>
                  </a:lnTo>
                  <a:lnTo>
                    <a:pt x="302409" y="414557"/>
                  </a:lnTo>
                  <a:lnTo>
                    <a:pt x="312566" y="364187"/>
                  </a:lnTo>
                  <a:lnTo>
                    <a:pt x="312566" y="129367"/>
                  </a:lnTo>
                  <a:lnTo>
                    <a:pt x="302409" y="79000"/>
                  </a:lnTo>
                  <a:lnTo>
                    <a:pt x="274723" y="37881"/>
                  </a:lnTo>
                  <a:lnTo>
                    <a:pt x="233684" y="10162"/>
                  </a:lnTo>
                  <a:lnTo>
                    <a:pt x="183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746423" y="6441565"/>
              <a:ext cx="340360" cy="521334"/>
            </a:xfrm>
            <a:custGeom>
              <a:avLst/>
              <a:gdLst/>
              <a:ahLst/>
              <a:cxnLst/>
              <a:rect l="l" t="t" r="r" b="b"/>
              <a:pathLst>
                <a:path w="340359" h="521334">
                  <a:moveTo>
                    <a:pt x="197062" y="0"/>
                  </a:moveTo>
                  <a:lnTo>
                    <a:pt x="142707" y="0"/>
                  </a:lnTo>
                  <a:lnTo>
                    <a:pt x="97649" y="7301"/>
                  </a:lnTo>
                  <a:lnTo>
                    <a:pt x="58481" y="27623"/>
                  </a:lnTo>
                  <a:lnTo>
                    <a:pt x="27570" y="58591"/>
                  </a:lnTo>
                  <a:lnTo>
                    <a:pt x="7287" y="97831"/>
                  </a:lnTo>
                  <a:lnTo>
                    <a:pt x="0" y="142969"/>
                  </a:lnTo>
                  <a:lnTo>
                    <a:pt x="0" y="377800"/>
                  </a:lnTo>
                  <a:lnTo>
                    <a:pt x="7287" y="422937"/>
                  </a:lnTo>
                  <a:lnTo>
                    <a:pt x="27570" y="462177"/>
                  </a:lnTo>
                  <a:lnTo>
                    <a:pt x="58481" y="493145"/>
                  </a:lnTo>
                  <a:lnTo>
                    <a:pt x="97649" y="513467"/>
                  </a:lnTo>
                  <a:lnTo>
                    <a:pt x="142707" y="520769"/>
                  </a:lnTo>
                  <a:lnTo>
                    <a:pt x="197062" y="520769"/>
                  </a:lnTo>
                  <a:lnTo>
                    <a:pt x="242115" y="513467"/>
                  </a:lnTo>
                  <a:lnTo>
                    <a:pt x="280470" y="493566"/>
                  </a:lnTo>
                  <a:lnTo>
                    <a:pt x="142707" y="493566"/>
                  </a:lnTo>
                  <a:lnTo>
                    <a:pt x="97789" y="484455"/>
                  </a:lnTo>
                  <a:lnTo>
                    <a:pt x="61070" y="459623"/>
                  </a:lnTo>
                  <a:lnTo>
                    <a:pt x="36293" y="422821"/>
                  </a:lnTo>
                  <a:lnTo>
                    <a:pt x="27203" y="377800"/>
                  </a:lnTo>
                  <a:lnTo>
                    <a:pt x="27203" y="142969"/>
                  </a:lnTo>
                  <a:lnTo>
                    <a:pt x="36293" y="97948"/>
                  </a:lnTo>
                  <a:lnTo>
                    <a:pt x="61070" y="61146"/>
                  </a:lnTo>
                  <a:lnTo>
                    <a:pt x="97789" y="36314"/>
                  </a:lnTo>
                  <a:lnTo>
                    <a:pt x="142707" y="27203"/>
                  </a:lnTo>
                  <a:lnTo>
                    <a:pt x="280470" y="27203"/>
                  </a:lnTo>
                  <a:lnTo>
                    <a:pt x="242115" y="7301"/>
                  </a:lnTo>
                  <a:lnTo>
                    <a:pt x="197062" y="0"/>
                  </a:lnTo>
                  <a:close/>
                </a:path>
                <a:path w="340359" h="521334">
                  <a:moveTo>
                    <a:pt x="280470" y="27203"/>
                  </a:moveTo>
                  <a:lnTo>
                    <a:pt x="197062" y="27203"/>
                  </a:lnTo>
                  <a:lnTo>
                    <a:pt x="241979" y="36314"/>
                  </a:lnTo>
                  <a:lnTo>
                    <a:pt x="278694" y="61146"/>
                  </a:lnTo>
                  <a:lnTo>
                    <a:pt x="303467" y="97948"/>
                  </a:lnTo>
                  <a:lnTo>
                    <a:pt x="312555" y="142969"/>
                  </a:lnTo>
                  <a:lnTo>
                    <a:pt x="312555" y="377800"/>
                  </a:lnTo>
                  <a:lnTo>
                    <a:pt x="303467" y="422821"/>
                  </a:lnTo>
                  <a:lnTo>
                    <a:pt x="278694" y="459623"/>
                  </a:lnTo>
                  <a:lnTo>
                    <a:pt x="241979" y="484455"/>
                  </a:lnTo>
                  <a:lnTo>
                    <a:pt x="197062" y="493566"/>
                  </a:lnTo>
                  <a:lnTo>
                    <a:pt x="280470" y="493566"/>
                  </a:lnTo>
                  <a:lnTo>
                    <a:pt x="281280" y="493145"/>
                  </a:lnTo>
                  <a:lnTo>
                    <a:pt x="312189" y="462177"/>
                  </a:lnTo>
                  <a:lnTo>
                    <a:pt x="332471" y="422937"/>
                  </a:lnTo>
                  <a:lnTo>
                    <a:pt x="339759" y="377800"/>
                  </a:lnTo>
                  <a:lnTo>
                    <a:pt x="339759" y="142969"/>
                  </a:lnTo>
                  <a:lnTo>
                    <a:pt x="332471" y="97831"/>
                  </a:lnTo>
                  <a:lnTo>
                    <a:pt x="312189" y="58591"/>
                  </a:lnTo>
                  <a:lnTo>
                    <a:pt x="281280" y="27623"/>
                  </a:lnTo>
                  <a:lnTo>
                    <a:pt x="280470" y="27203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760025" y="6455166"/>
              <a:ext cx="313055" cy="284480"/>
            </a:xfrm>
            <a:custGeom>
              <a:avLst/>
              <a:gdLst/>
              <a:ahLst/>
              <a:cxnLst/>
              <a:rect l="l" t="t" r="r" b="b"/>
              <a:pathLst>
                <a:path w="313054" h="284479">
                  <a:moveTo>
                    <a:pt x="183460" y="0"/>
                  </a:moveTo>
                  <a:lnTo>
                    <a:pt x="129106" y="0"/>
                  </a:lnTo>
                  <a:lnTo>
                    <a:pt x="78890" y="10161"/>
                  </a:lnTo>
                  <a:lnTo>
                    <a:pt x="37848" y="37875"/>
                  </a:lnTo>
                  <a:lnTo>
                    <a:pt x="10158" y="78992"/>
                  </a:lnTo>
                  <a:lnTo>
                    <a:pt x="0" y="129357"/>
                  </a:lnTo>
                  <a:lnTo>
                    <a:pt x="0" y="284284"/>
                  </a:lnTo>
                  <a:lnTo>
                    <a:pt x="38067" y="274433"/>
                  </a:lnTo>
                  <a:lnTo>
                    <a:pt x="74075" y="252928"/>
                  </a:lnTo>
                  <a:lnTo>
                    <a:pt x="106677" y="221101"/>
                  </a:lnTo>
                  <a:lnTo>
                    <a:pt x="134529" y="180284"/>
                  </a:lnTo>
                  <a:lnTo>
                    <a:pt x="156288" y="131807"/>
                  </a:lnTo>
                  <a:lnTo>
                    <a:pt x="178040" y="180179"/>
                  </a:lnTo>
                  <a:lnTo>
                    <a:pt x="205887" y="220983"/>
                  </a:lnTo>
                  <a:lnTo>
                    <a:pt x="238485" y="252849"/>
                  </a:lnTo>
                  <a:lnTo>
                    <a:pt x="274489" y="274406"/>
                  </a:lnTo>
                  <a:lnTo>
                    <a:pt x="312555" y="284284"/>
                  </a:lnTo>
                  <a:lnTo>
                    <a:pt x="312555" y="129357"/>
                  </a:lnTo>
                  <a:lnTo>
                    <a:pt x="302399" y="78992"/>
                  </a:lnTo>
                  <a:lnTo>
                    <a:pt x="274712" y="37875"/>
                  </a:lnTo>
                  <a:lnTo>
                    <a:pt x="233674" y="10161"/>
                  </a:lnTo>
                  <a:lnTo>
                    <a:pt x="183460" y="0"/>
                  </a:lnTo>
                  <a:close/>
                </a:path>
              </a:pathLst>
            </a:custGeom>
            <a:solidFill>
              <a:srgbClr val="9F7B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746438" y="6441556"/>
              <a:ext cx="340360" cy="313055"/>
            </a:xfrm>
            <a:custGeom>
              <a:avLst/>
              <a:gdLst/>
              <a:ahLst/>
              <a:cxnLst/>
              <a:rect l="l" t="t" r="r" b="b"/>
              <a:pathLst>
                <a:path w="340359" h="313054">
                  <a:moveTo>
                    <a:pt x="197041" y="0"/>
                  </a:moveTo>
                  <a:lnTo>
                    <a:pt x="142686" y="0"/>
                  </a:lnTo>
                  <a:lnTo>
                    <a:pt x="97634" y="7301"/>
                  </a:lnTo>
                  <a:lnTo>
                    <a:pt x="58472" y="27624"/>
                  </a:lnTo>
                  <a:lnTo>
                    <a:pt x="27566" y="58594"/>
                  </a:lnTo>
                  <a:lnTo>
                    <a:pt x="7286" y="97837"/>
                  </a:lnTo>
                  <a:lnTo>
                    <a:pt x="0" y="142979"/>
                  </a:lnTo>
                  <a:lnTo>
                    <a:pt x="0" y="312817"/>
                  </a:lnTo>
                  <a:lnTo>
                    <a:pt x="14847" y="311446"/>
                  </a:lnTo>
                  <a:lnTo>
                    <a:pt x="60057" y="299174"/>
                  </a:lnTo>
                  <a:lnTo>
                    <a:pt x="87013" y="281907"/>
                  </a:lnTo>
                  <a:lnTo>
                    <a:pt x="27182" y="281907"/>
                  </a:lnTo>
                  <a:lnTo>
                    <a:pt x="27182" y="142979"/>
                  </a:lnTo>
                  <a:lnTo>
                    <a:pt x="36275" y="97962"/>
                  </a:lnTo>
                  <a:lnTo>
                    <a:pt x="61057" y="61160"/>
                  </a:lnTo>
                  <a:lnTo>
                    <a:pt x="97776" y="36326"/>
                  </a:lnTo>
                  <a:lnTo>
                    <a:pt x="142686" y="27213"/>
                  </a:lnTo>
                  <a:lnTo>
                    <a:pt x="280481" y="27213"/>
                  </a:lnTo>
                  <a:lnTo>
                    <a:pt x="242103" y="7301"/>
                  </a:lnTo>
                  <a:lnTo>
                    <a:pt x="197041" y="0"/>
                  </a:lnTo>
                  <a:close/>
                </a:path>
                <a:path w="340359" h="313054">
                  <a:moveTo>
                    <a:pt x="201299" y="181230"/>
                  </a:moveTo>
                  <a:lnTo>
                    <a:pt x="169890" y="181230"/>
                  </a:lnTo>
                  <a:lnTo>
                    <a:pt x="200313" y="232230"/>
                  </a:lnTo>
                  <a:lnTo>
                    <a:pt x="237566" y="272159"/>
                  </a:lnTo>
                  <a:lnTo>
                    <a:pt x="279730" y="299177"/>
                  </a:lnTo>
                  <a:lnTo>
                    <a:pt x="324890" y="311446"/>
                  </a:lnTo>
                  <a:lnTo>
                    <a:pt x="339748" y="312817"/>
                  </a:lnTo>
                  <a:lnTo>
                    <a:pt x="339748" y="281907"/>
                  </a:lnTo>
                  <a:lnTo>
                    <a:pt x="312545" y="281907"/>
                  </a:lnTo>
                  <a:lnTo>
                    <a:pt x="273370" y="265028"/>
                  </a:lnTo>
                  <a:lnTo>
                    <a:pt x="237433" y="234678"/>
                  </a:lnTo>
                  <a:lnTo>
                    <a:pt x="206588" y="192690"/>
                  </a:lnTo>
                  <a:lnTo>
                    <a:pt x="201299" y="181230"/>
                  </a:lnTo>
                  <a:close/>
                </a:path>
                <a:path w="340359" h="313054">
                  <a:moveTo>
                    <a:pt x="169837" y="104541"/>
                  </a:moveTo>
                  <a:lnTo>
                    <a:pt x="157031" y="140917"/>
                  </a:lnTo>
                  <a:lnTo>
                    <a:pt x="133178" y="192711"/>
                  </a:lnTo>
                  <a:lnTo>
                    <a:pt x="102351" y="234697"/>
                  </a:lnTo>
                  <a:lnTo>
                    <a:pt x="66402" y="265040"/>
                  </a:lnTo>
                  <a:lnTo>
                    <a:pt x="27182" y="281907"/>
                  </a:lnTo>
                  <a:lnTo>
                    <a:pt x="87013" y="281907"/>
                  </a:lnTo>
                  <a:lnTo>
                    <a:pt x="102244" y="272151"/>
                  </a:lnTo>
                  <a:lnTo>
                    <a:pt x="139493" y="232221"/>
                  </a:lnTo>
                  <a:lnTo>
                    <a:pt x="169890" y="181230"/>
                  </a:lnTo>
                  <a:lnTo>
                    <a:pt x="201299" y="181230"/>
                  </a:lnTo>
                  <a:lnTo>
                    <a:pt x="182685" y="140896"/>
                  </a:lnTo>
                  <a:lnTo>
                    <a:pt x="169837" y="104541"/>
                  </a:lnTo>
                  <a:close/>
                </a:path>
                <a:path w="340359" h="313054">
                  <a:moveTo>
                    <a:pt x="280481" y="27213"/>
                  </a:moveTo>
                  <a:lnTo>
                    <a:pt x="197041" y="27213"/>
                  </a:lnTo>
                  <a:lnTo>
                    <a:pt x="241959" y="36326"/>
                  </a:lnTo>
                  <a:lnTo>
                    <a:pt x="278678" y="61160"/>
                  </a:lnTo>
                  <a:lnTo>
                    <a:pt x="303454" y="97962"/>
                  </a:lnTo>
                  <a:lnTo>
                    <a:pt x="312545" y="142979"/>
                  </a:lnTo>
                  <a:lnTo>
                    <a:pt x="312545" y="281907"/>
                  </a:lnTo>
                  <a:lnTo>
                    <a:pt x="339748" y="281907"/>
                  </a:lnTo>
                  <a:lnTo>
                    <a:pt x="339748" y="142979"/>
                  </a:lnTo>
                  <a:lnTo>
                    <a:pt x="332462" y="97837"/>
                  </a:lnTo>
                  <a:lnTo>
                    <a:pt x="312181" y="58594"/>
                  </a:lnTo>
                  <a:lnTo>
                    <a:pt x="281272" y="27624"/>
                  </a:lnTo>
                  <a:lnTo>
                    <a:pt x="280481" y="27213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393146" y="5602229"/>
            <a:ext cx="1002030" cy="800100"/>
            <a:chOff x="1393146" y="5602229"/>
            <a:chExt cx="1002030" cy="800100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3146" y="5682861"/>
              <a:ext cx="683131" cy="71935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000767" y="5664230"/>
              <a:ext cx="345440" cy="207010"/>
            </a:xfrm>
            <a:custGeom>
              <a:avLst/>
              <a:gdLst/>
              <a:ahLst/>
              <a:cxnLst/>
              <a:rect l="l" t="t" r="r" b="b"/>
              <a:pathLst>
                <a:path w="345439" h="207010">
                  <a:moveTo>
                    <a:pt x="0" y="206621"/>
                  </a:moveTo>
                  <a:lnTo>
                    <a:pt x="206632" y="0"/>
                  </a:lnTo>
                  <a:lnTo>
                    <a:pt x="345036" y="0"/>
                  </a:lnTo>
                </a:path>
              </a:pathLst>
            </a:custGeom>
            <a:ln w="29245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296605" y="5602229"/>
              <a:ext cx="98425" cy="124460"/>
            </a:xfrm>
            <a:custGeom>
              <a:avLst/>
              <a:gdLst/>
              <a:ahLst/>
              <a:cxnLst/>
              <a:rect l="l" t="t" r="r" b="b"/>
              <a:pathLst>
                <a:path w="98425" h="124460">
                  <a:moveTo>
                    <a:pt x="0" y="0"/>
                  </a:moveTo>
                  <a:lnTo>
                    <a:pt x="0" y="123996"/>
                  </a:lnTo>
                  <a:lnTo>
                    <a:pt x="98384" y="61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65103" y="5188405"/>
            <a:ext cx="683131" cy="719401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3185930" y="5559983"/>
            <a:ext cx="605790" cy="2114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b="1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r>
              <a:rPr sz="1200" b="1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200" b="1" spc="-5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endParaRPr sz="1200">
              <a:latin typeface="Open Sans"/>
              <a:cs typeface="Open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23222" y="5971297"/>
            <a:ext cx="1580515" cy="2114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dirty="0">
                <a:solidFill>
                  <a:srgbClr val="57585B"/>
                </a:solidFill>
                <a:latin typeface="Open Sans"/>
                <a:cs typeface="Open Sans"/>
              </a:rPr>
              <a:t>1</a:t>
            </a:r>
            <a:r>
              <a:rPr sz="12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57585B"/>
                </a:solidFill>
                <a:latin typeface="Open Sans"/>
                <a:cs typeface="Open Sans"/>
              </a:rPr>
              <a:t>BTC</a:t>
            </a:r>
            <a:r>
              <a:rPr sz="1200" spc="-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r>
              <a:rPr sz="1200" spc="-10" dirty="0">
                <a:solidFill>
                  <a:srgbClr val="57585B"/>
                </a:solidFill>
                <a:latin typeface="Open Sans"/>
                <a:cs typeface="Open Sans"/>
              </a:rPr>
              <a:t> (Address)</a:t>
            </a:r>
            <a:endParaRPr sz="1200">
              <a:latin typeface="Open Sans"/>
              <a:cs typeface="Open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72664" y="5943290"/>
            <a:ext cx="1648460" cy="387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3350" marR="5080" indent="-121285">
              <a:lnSpc>
                <a:spcPct val="103400"/>
              </a:lnSpc>
              <a:spcBef>
                <a:spcPts val="90"/>
              </a:spcBef>
            </a:pPr>
            <a:r>
              <a:rPr sz="1150" b="1" dirty="0">
                <a:solidFill>
                  <a:srgbClr val="57585B"/>
                </a:solidFill>
                <a:latin typeface="Open Sans"/>
                <a:cs typeface="Open Sans"/>
              </a:rPr>
              <a:t>Roberto</a:t>
            </a:r>
            <a:r>
              <a:rPr sz="1150" b="1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150" b="1" dirty="0">
                <a:solidFill>
                  <a:srgbClr val="57585B"/>
                </a:solidFill>
                <a:latin typeface="Open Sans"/>
                <a:cs typeface="Open Sans"/>
              </a:rPr>
              <a:t>receives</a:t>
            </a:r>
            <a:r>
              <a:rPr sz="1150" b="1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150" b="1" spc="-25" dirty="0">
                <a:solidFill>
                  <a:srgbClr val="57585B"/>
                </a:solidFill>
                <a:latin typeface="Open Sans"/>
                <a:cs typeface="Open Sans"/>
              </a:rPr>
              <a:t>new </a:t>
            </a:r>
            <a:r>
              <a:rPr sz="1150" b="1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r>
              <a:rPr sz="1150" b="1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150" b="1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150" b="1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150" b="1" spc="-10" dirty="0">
                <a:solidFill>
                  <a:srgbClr val="57585B"/>
                </a:solidFill>
                <a:latin typeface="Open Sans"/>
                <a:cs typeface="Open Sans"/>
              </a:rPr>
              <a:t>payment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14209" y="7159661"/>
            <a:ext cx="1764664" cy="387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35">
              <a:lnSpc>
                <a:spcPct val="103400"/>
              </a:lnSpc>
              <a:spcBef>
                <a:spcPts val="90"/>
              </a:spcBef>
            </a:pPr>
            <a:r>
              <a:rPr sz="1150" b="1" dirty="0">
                <a:solidFill>
                  <a:srgbClr val="57585B"/>
                </a:solidFill>
                <a:latin typeface="Open Sans"/>
                <a:cs typeface="Open Sans"/>
              </a:rPr>
              <a:t>Nathaly</a:t>
            </a:r>
            <a:r>
              <a:rPr sz="1150" b="1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150" b="1" dirty="0">
                <a:solidFill>
                  <a:srgbClr val="57585B"/>
                </a:solidFill>
                <a:latin typeface="Open Sans"/>
                <a:cs typeface="Open Sans"/>
              </a:rPr>
              <a:t>also</a:t>
            </a:r>
            <a:r>
              <a:rPr sz="1150" b="1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150" b="1" dirty="0">
                <a:solidFill>
                  <a:srgbClr val="57585B"/>
                </a:solidFill>
                <a:latin typeface="Open Sans"/>
                <a:cs typeface="Open Sans"/>
              </a:rPr>
              <a:t>receives</a:t>
            </a:r>
            <a:r>
              <a:rPr sz="1150" b="1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150" b="1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150" b="1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150" b="1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150" b="1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r>
              <a:rPr sz="1150" b="1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150" b="1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150" b="1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150" b="1" spc="-10" dirty="0">
                <a:solidFill>
                  <a:srgbClr val="57585B"/>
                </a:solidFill>
                <a:latin typeface="Open Sans"/>
                <a:cs typeface="Open Sans"/>
              </a:rPr>
              <a:t>“change”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40155" y="6375127"/>
            <a:ext cx="946150" cy="2114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dirty="0">
                <a:solidFill>
                  <a:srgbClr val="57585B"/>
                </a:solidFill>
                <a:latin typeface="Open Sans"/>
                <a:cs typeface="Open Sans"/>
              </a:rPr>
              <a:t>Tx</a:t>
            </a:r>
            <a:r>
              <a:rPr sz="12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57585B"/>
                </a:solidFill>
                <a:latin typeface="Open Sans"/>
                <a:cs typeface="Open Sans"/>
              </a:rPr>
              <a:t>ID</a:t>
            </a:r>
            <a:r>
              <a:rPr sz="1200" spc="-10" dirty="0">
                <a:solidFill>
                  <a:srgbClr val="57585B"/>
                </a:solidFill>
                <a:latin typeface="Open Sans"/>
                <a:cs typeface="Open Sans"/>
              </a:rPr>
              <a:t> Receipt</a:t>
            </a:r>
            <a:endParaRPr sz="1200">
              <a:latin typeface="Open Sans"/>
              <a:cs typeface="Open San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50416" y="6514735"/>
            <a:ext cx="1169035" cy="8515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5"/>
              </a:spcBef>
            </a:pPr>
            <a:r>
              <a:rPr sz="1350" b="1" spc="-10" dirty="0">
                <a:solidFill>
                  <a:srgbClr val="57585B"/>
                </a:solidFill>
                <a:latin typeface="Open Sans"/>
                <a:cs typeface="Open Sans"/>
              </a:rPr>
              <a:t>Nathaly </a:t>
            </a:r>
            <a:r>
              <a:rPr sz="1350" b="1" dirty="0">
                <a:solidFill>
                  <a:srgbClr val="57585B"/>
                </a:solidFill>
                <a:latin typeface="Open Sans"/>
                <a:cs typeface="Open Sans"/>
              </a:rPr>
              <a:t>wants </a:t>
            </a:r>
            <a:r>
              <a:rPr sz="1350" b="1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350" b="1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350" b="1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b="1" spc="-10" dirty="0">
                <a:solidFill>
                  <a:srgbClr val="57585B"/>
                </a:solidFill>
                <a:latin typeface="Open Sans"/>
                <a:cs typeface="Open Sans"/>
              </a:rPr>
              <a:t>Roberto</a:t>
            </a:r>
            <a:endParaRPr sz="1350">
              <a:latin typeface="Open Sans"/>
              <a:cs typeface="Open Sans"/>
            </a:endParaRPr>
          </a:p>
          <a:p>
            <a:pPr marL="254635">
              <a:lnSpc>
                <a:spcPct val="100000"/>
              </a:lnSpc>
              <a:spcBef>
                <a:spcPts val="15"/>
              </a:spcBef>
            </a:pPr>
            <a:r>
              <a:rPr sz="1350" b="1" dirty="0">
                <a:solidFill>
                  <a:srgbClr val="57585B"/>
                </a:solidFill>
                <a:latin typeface="Open Sans"/>
                <a:cs typeface="Open Sans"/>
              </a:rPr>
              <a:t>0.5 </a:t>
            </a:r>
            <a:r>
              <a:rPr sz="1350" b="1" spc="-25" dirty="0">
                <a:solidFill>
                  <a:srgbClr val="57585B"/>
                </a:solidFill>
                <a:latin typeface="Open Sans"/>
                <a:cs typeface="Open Sans"/>
              </a:rPr>
              <a:t>BTC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754814" y="6742493"/>
            <a:ext cx="1479550" cy="397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47040">
              <a:lnSpc>
                <a:spcPct val="101600"/>
              </a:lnSpc>
              <a:spcBef>
                <a:spcPts val="95"/>
              </a:spcBef>
            </a:pPr>
            <a:r>
              <a:rPr sz="1200" spc="-10" dirty="0">
                <a:solidFill>
                  <a:srgbClr val="57585B"/>
                </a:solidFill>
                <a:latin typeface="Open Sans"/>
                <a:cs typeface="Open Sans"/>
              </a:rPr>
              <a:t>scriptSig </a:t>
            </a:r>
            <a:r>
              <a:rPr sz="1200" dirty="0">
                <a:solidFill>
                  <a:srgbClr val="57585B"/>
                </a:solidFill>
                <a:latin typeface="Open Sans"/>
                <a:cs typeface="Open Sans"/>
              </a:rPr>
              <a:t>(proof</a:t>
            </a:r>
            <a:r>
              <a:rPr sz="12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2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200" spc="-10" dirty="0">
                <a:solidFill>
                  <a:srgbClr val="57585B"/>
                </a:solidFill>
                <a:latin typeface="Open Sans"/>
                <a:cs typeface="Open Sans"/>
              </a:rPr>
              <a:t>ownership)</a:t>
            </a:r>
            <a:endParaRPr sz="1200">
              <a:latin typeface="Open Sans"/>
              <a:cs typeface="Open San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502885" y="5482763"/>
            <a:ext cx="5318125" cy="1762125"/>
            <a:chOff x="2502885" y="5482763"/>
            <a:chExt cx="5318125" cy="1762125"/>
          </a:xfrm>
        </p:grpSpPr>
        <p:sp>
          <p:nvSpPr>
            <p:cNvPr id="37" name="object 37"/>
            <p:cNvSpPr/>
            <p:nvPr/>
          </p:nvSpPr>
          <p:spPr>
            <a:xfrm>
              <a:off x="2517808" y="5497685"/>
              <a:ext cx="1990725" cy="1727835"/>
            </a:xfrm>
            <a:custGeom>
              <a:avLst/>
              <a:gdLst/>
              <a:ahLst/>
              <a:cxnLst/>
              <a:rect l="l" t="t" r="r" b="b"/>
              <a:pathLst>
                <a:path w="1990725" h="1727834">
                  <a:moveTo>
                    <a:pt x="0" y="342471"/>
                  </a:moveTo>
                  <a:lnTo>
                    <a:pt x="1990588" y="342471"/>
                  </a:lnTo>
                  <a:lnTo>
                    <a:pt x="1990588" y="0"/>
                  </a:lnTo>
                  <a:lnTo>
                    <a:pt x="0" y="0"/>
                  </a:lnTo>
                  <a:lnTo>
                    <a:pt x="0" y="342471"/>
                  </a:lnTo>
                  <a:close/>
                </a:path>
                <a:path w="1990725" h="1727834">
                  <a:moveTo>
                    <a:pt x="0" y="741715"/>
                  </a:moveTo>
                  <a:lnTo>
                    <a:pt x="1990588" y="741715"/>
                  </a:lnTo>
                  <a:lnTo>
                    <a:pt x="1990588" y="399244"/>
                  </a:lnTo>
                  <a:lnTo>
                    <a:pt x="0" y="399244"/>
                  </a:lnTo>
                  <a:lnTo>
                    <a:pt x="0" y="741715"/>
                  </a:lnTo>
                  <a:close/>
                </a:path>
                <a:path w="1990725" h="1727834">
                  <a:moveTo>
                    <a:pt x="0" y="1135536"/>
                  </a:moveTo>
                  <a:lnTo>
                    <a:pt x="1990588" y="1135536"/>
                  </a:lnTo>
                  <a:lnTo>
                    <a:pt x="1990588" y="793064"/>
                  </a:lnTo>
                  <a:lnTo>
                    <a:pt x="0" y="793064"/>
                  </a:lnTo>
                  <a:lnTo>
                    <a:pt x="0" y="1135536"/>
                  </a:lnTo>
                  <a:close/>
                </a:path>
                <a:path w="1990725" h="1727834">
                  <a:moveTo>
                    <a:pt x="0" y="1727643"/>
                  </a:moveTo>
                  <a:lnTo>
                    <a:pt x="1990588" y="1727643"/>
                  </a:lnTo>
                  <a:lnTo>
                    <a:pt x="1990588" y="1202591"/>
                  </a:lnTo>
                  <a:lnTo>
                    <a:pt x="0" y="1202591"/>
                  </a:lnTo>
                  <a:lnTo>
                    <a:pt x="0" y="1727643"/>
                  </a:lnTo>
                  <a:close/>
                </a:path>
              </a:pathLst>
            </a:custGeom>
            <a:ln w="29245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703092" y="5497685"/>
              <a:ext cx="3103245" cy="1732280"/>
            </a:xfrm>
            <a:custGeom>
              <a:avLst/>
              <a:gdLst/>
              <a:ahLst/>
              <a:cxnLst/>
              <a:rect l="l" t="t" r="r" b="b"/>
              <a:pathLst>
                <a:path w="3103245" h="1732279">
                  <a:moveTo>
                    <a:pt x="0" y="1731905"/>
                  </a:moveTo>
                  <a:lnTo>
                    <a:pt x="3102764" y="1731905"/>
                  </a:lnTo>
                  <a:lnTo>
                    <a:pt x="3102764" y="0"/>
                  </a:lnTo>
                  <a:lnTo>
                    <a:pt x="0" y="0"/>
                  </a:lnTo>
                  <a:lnTo>
                    <a:pt x="0" y="1731905"/>
                  </a:lnTo>
                  <a:close/>
                </a:path>
                <a:path w="3103245" h="1732279">
                  <a:moveTo>
                    <a:pt x="173806" y="1011686"/>
                  </a:moveTo>
                  <a:lnTo>
                    <a:pt x="1427631" y="1011686"/>
                  </a:lnTo>
                  <a:lnTo>
                    <a:pt x="1427631" y="568705"/>
                  </a:lnTo>
                  <a:lnTo>
                    <a:pt x="173806" y="568705"/>
                  </a:lnTo>
                  <a:lnTo>
                    <a:pt x="173806" y="1011686"/>
                  </a:lnTo>
                  <a:close/>
                </a:path>
              </a:pathLst>
            </a:custGeom>
            <a:ln w="29245">
              <a:solidFill>
                <a:srgbClr val="8683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207997" y="5723621"/>
            <a:ext cx="591820" cy="2114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b="1" spc="-10" dirty="0">
                <a:solidFill>
                  <a:srgbClr val="57585B"/>
                </a:solidFill>
                <a:latin typeface="Open Sans"/>
                <a:cs typeface="Open Sans"/>
              </a:rPr>
              <a:t>INPUTS</a:t>
            </a:r>
            <a:endParaRPr sz="1200">
              <a:latin typeface="Open Sans"/>
              <a:cs typeface="Open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028346" y="6177834"/>
            <a:ext cx="951865" cy="191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b="1" dirty="0">
                <a:solidFill>
                  <a:srgbClr val="57585B"/>
                </a:solidFill>
                <a:latin typeface="Open Sans"/>
                <a:cs typeface="Open Sans"/>
              </a:rPr>
              <a:t>1</a:t>
            </a:r>
            <a:r>
              <a:rPr sz="1050" b="1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b="1" dirty="0">
                <a:solidFill>
                  <a:srgbClr val="57585B"/>
                </a:solidFill>
                <a:latin typeface="Open Sans"/>
                <a:cs typeface="Open Sans"/>
              </a:rPr>
              <a:t>BTC</a:t>
            </a:r>
            <a:r>
              <a:rPr sz="1050" b="1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b="1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r>
              <a:rPr sz="1050" b="1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b="1" spc="-5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endParaRPr sz="1050" dirty="0">
              <a:latin typeface="Open Sans"/>
              <a:cs typeface="Open Sans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508391" y="5504238"/>
            <a:ext cx="3985260" cy="1549400"/>
            <a:chOff x="4508391" y="5504238"/>
            <a:chExt cx="3985260" cy="1549400"/>
          </a:xfrm>
        </p:grpSpPr>
        <p:sp>
          <p:nvSpPr>
            <p:cNvPr id="42" name="object 42"/>
            <p:cNvSpPr/>
            <p:nvPr/>
          </p:nvSpPr>
          <p:spPr>
            <a:xfrm>
              <a:off x="4508391" y="6062201"/>
              <a:ext cx="93980" cy="0"/>
            </a:xfrm>
            <a:custGeom>
              <a:avLst/>
              <a:gdLst/>
              <a:ahLst/>
              <a:cxnLst/>
              <a:rect l="l" t="t" r="r" b="b"/>
              <a:pathLst>
                <a:path w="93979">
                  <a:moveTo>
                    <a:pt x="0" y="0"/>
                  </a:moveTo>
                  <a:lnTo>
                    <a:pt x="93829" y="0"/>
                  </a:lnTo>
                </a:path>
              </a:pathLst>
            </a:custGeom>
            <a:ln w="34396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508391" y="6469839"/>
              <a:ext cx="93980" cy="0"/>
            </a:xfrm>
            <a:custGeom>
              <a:avLst/>
              <a:gdLst/>
              <a:ahLst/>
              <a:cxnLst/>
              <a:rect l="l" t="t" r="r" b="b"/>
              <a:pathLst>
                <a:path w="93979">
                  <a:moveTo>
                    <a:pt x="0" y="0"/>
                  </a:moveTo>
                  <a:lnTo>
                    <a:pt x="93829" y="0"/>
                  </a:lnTo>
                </a:path>
              </a:pathLst>
            </a:custGeom>
            <a:ln w="34396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508391" y="6979615"/>
              <a:ext cx="93980" cy="0"/>
            </a:xfrm>
            <a:custGeom>
              <a:avLst/>
              <a:gdLst/>
              <a:ahLst/>
              <a:cxnLst/>
              <a:rect l="l" t="t" r="r" b="b"/>
              <a:pathLst>
                <a:path w="93979">
                  <a:moveTo>
                    <a:pt x="0" y="0"/>
                  </a:moveTo>
                  <a:lnTo>
                    <a:pt x="93829" y="0"/>
                  </a:lnTo>
                </a:path>
              </a:pathLst>
            </a:custGeom>
            <a:ln w="34396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602220" y="6045417"/>
              <a:ext cx="0" cy="951230"/>
            </a:xfrm>
            <a:custGeom>
              <a:avLst/>
              <a:gdLst/>
              <a:ahLst/>
              <a:cxnLst/>
              <a:rect l="l" t="t" r="r" b="b"/>
              <a:pathLst>
                <a:path h="951229">
                  <a:moveTo>
                    <a:pt x="0" y="0"/>
                  </a:moveTo>
                  <a:lnTo>
                    <a:pt x="0" y="950913"/>
                  </a:lnTo>
                </a:path>
              </a:pathLst>
            </a:custGeom>
            <a:ln w="34396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254472" y="5673572"/>
              <a:ext cx="0" cy="1379855"/>
            </a:xfrm>
            <a:custGeom>
              <a:avLst/>
              <a:gdLst/>
              <a:ahLst/>
              <a:cxnLst/>
              <a:rect l="l" t="t" r="r" b="b"/>
              <a:pathLst>
                <a:path h="1379854">
                  <a:moveTo>
                    <a:pt x="0" y="0"/>
                  </a:moveTo>
                  <a:lnTo>
                    <a:pt x="0" y="1379759"/>
                  </a:lnTo>
                </a:path>
              </a:pathLst>
            </a:custGeom>
            <a:ln w="34396">
              <a:solidFill>
                <a:srgbClr val="241B54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744415" y="6179743"/>
              <a:ext cx="78740" cy="128270"/>
            </a:xfrm>
            <a:custGeom>
              <a:avLst/>
              <a:gdLst/>
              <a:ahLst/>
              <a:cxnLst/>
              <a:rect l="l" t="t" r="r" b="b"/>
              <a:pathLst>
                <a:path w="78739" h="128270">
                  <a:moveTo>
                    <a:pt x="0" y="0"/>
                  </a:moveTo>
                  <a:lnTo>
                    <a:pt x="0" y="127776"/>
                  </a:lnTo>
                  <a:lnTo>
                    <a:pt x="78123" y="638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602220" y="6243596"/>
              <a:ext cx="181610" cy="0"/>
            </a:xfrm>
            <a:custGeom>
              <a:avLst/>
              <a:gdLst/>
              <a:ahLst/>
              <a:cxnLst/>
              <a:rect l="l" t="t" r="r" b="b"/>
              <a:pathLst>
                <a:path w="181610">
                  <a:moveTo>
                    <a:pt x="0" y="0"/>
                  </a:moveTo>
                  <a:lnTo>
                    <a:pt x="181261" y="0"/>
                  </a:lnTo>
                </a:path>
              </a:pathLst>
            </a:custGeom>
            <a:ln w="34396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394649" y="6731852"/>
              <a:ext cx="98425" cy="124460"/>
            </a:xfrm>
            <a:custGeom>
              <a:avLst/>
              <a:gdLst/>
              <a:ahLst/>
              <a:cxnLst/>
              <a:rect l="l" t="t" r="r" b="b"/>
              <a:pathLst>
                <a:path w="98425" h="124459">
                  <a:moveTo>
                    <a:pt x="0" y="0"/>
                  </a:moveTo>
                  <a:lnTo>
                    <a:pt x="0" y="123996"/>
                  </a:lnTo>
                  <a:lnTo>
                    <a:pt x="98384" y="61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632053" y="6793849"/>
              <a:ext cx="762635" cy="0"/>
            </a:xfrm>
            <a:custGeom>
              <a:avLst/>
              <a:gdLst/>
              <a:ahLst/>
              <a:cxnLst/>
              <a:rect l="l" t="t" r="r" b="b"/>
              <a:pathLst>
                <a:path w="762634">
                  <a:moveTo>
                    <a:pt x="0" y="0"/>
                  </a:moveTo>
                  <a:lnTo>
                    <a:pt x="762594" y="0"/>
                  </a:lnTo>
                </a:path>
              </a:pathLst>
            </a:custGeom>
            <a:ln w="29245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394649" y="5504238"/>
              <a:ext cx="98425" cy="124460"/>
            </a:xfrm>
            <a:custGeom>
              <a:avLst/>
              <a:gdLst/>
              <a:ahLst/>
              <a:cxnLst/>
              <a:rect l="l" t="t" r="r" b="b"/>
              <a:pathLst>
                <a:path w="98425" h="124460">
                  <a:moveTo>
                    <a:pt x="0" y="0"/>
                  </a:moveTo>
                  <a:lnTo>
                    <a:pt x="0" y="123996"/>
                  </a:lnTo>
                  <a:lnTo>
                    <a:pt x="98384" y="61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632053" y="5566240"/>
              <a:ext cx="762635" cy="721995"/>
            </a:xfrm>
            <a:custGeom>
              <a:avLst/>
              <a:gdLst/>
              <a:ahLst/>
              <a:cxnLst/>
              <a:rect l="l" t="t" r="r" b="b"/>
              <a:pathLst>
                <a:path w="762634" h="721995">
                  <a:moveTo>
                    <a:pt x="0" y="721642"/>
                  </a:moveTo>
                  <a:lnTo>
                    <a:pt x="173806" y="721642"/>
                  </a:lnTo>
                  <a:lnTo>
                    <a:pt x="488299" y="0"/>
                  </a:lnTo>
                  <a:lnTo>
                    <a:pt x="762594" y="0"/>
                  </a:lnTo>
                </a:path>
              </a:pathLst>
            </a:custGeom>
            <a:ln w="29245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378235" y="6572365"/>
              <a:ext cx="1254125" cy="443230"/>
            </a:xfrm>
            <a:custGeom>
              <a:avLst/>
              <a:gdLst/>
              <a:ahLst/>
              <a:cxnLst/>
              <a:rect l="l" t="t" r="r" b="b"/>
              <a:pathLst>
                <a:path w="1254125" h="443229">
                  <a:moveTo>
                    <a:pt x="0" y="442981"/>
                  </a:moveTo>
                  <a:lnTo>
                    <a:pt x="1253825" y="442981"/>
                  </a:lnTo>
                  <a:lnTo>
                    <a:pt x="1253825" y="0"/>
                  </a:lnTo>
                  <a:lnTo>
                    <a:pt x="0" y="0"/>
                  </a:lnTo>
                  <a:lnTo>
                    <a:pt x="0" y="442981"/>
                  </a:lnTo>
                  <a:close/>
                </a:path>
              </a:pathLst>
            </a:custGeom>
            <a:ln w="29245">
              <a:solidFill>
                <a:srgbClr val="8683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378235" y="6066391"/>
              <a:ext cx="1254125" cy="443230"/>
            </a:xfrm>
            <a:custGeom>
              <a:avLst/>
              <a:gdLst/>
              <a:ahLst/>
              <a:cxnLst/>
              <a:rect l="l" t="t" r="r" b="b"/>
              <a:pathLst>
                <a:path w="1254125" h="443229">
                  <a:moveTo>
                    <a:pt x="1253825" y="0"/>
                  </a:moveTo>
                  <a:lnTo>
                    <a:pt x="0" y="0"/>
                  </a:lnTo>
                  <a:lnTo>
                    <a:pt x="0" y="442981"/>
                  </a:lnTo>
                  <a:lnTo>
                    <a:pt x="1253825" y="442981"/>
                  </a:lnTo>
                  <a:lnTo>
                    <a:pt x="1253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378235" y="6066391"/>
              <a:ext cx="1254125" cy="443230"/>
            </a:xfrm>
            <a:custGeom>
              <a:avLst/>
              <a:gdLst/>
              <a:ahLst/>
              <a:cxnLst/>
              <a:rect l="l" t="t" r="r" b="b"/>
              <a:pathLst>
                <a:path w="1254125" h="443229">
                  <a:moveTo>
                    <a:pt x="0" y="442981"/>
                  </a:moveTo>
                  <a:lnTo>
                    <a:pt x="1253825" y="442981"/>
                  </a:lnTo>
                  <a:lnTo>
                    <a:pt x="1253825" y="0"/>
                  </a:lnTo>
                  <a:lnTo>
                    <a:pt x="0" y="0"/>
                  </a:lnTo>
                  <a:lnTo>
                    <a:pt x="0" y="442981"/>
                  </a:lnTo>
                  <a:close/>
                </a:path>
              </a:pathLst>
            </a:custGeom>
            <a:ln w="29245">
              <a:solidFill>
                <a:srgbClr val="8683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680138" y="7325873"/>
            <a:ext cx="2760980" cy="191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solidFill>
                  <a:srgbClr val="57585B"/>
                </a:solidFill>
                <a:latin typeface="Open Sans"/>
                <a:cs typeface="Open Sans"/>
              </a:rPr>
              <a:t>*A</a:t>
            </a:r>
            <a:r>
              <a:rPr sz="105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05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r>
              <a:rPr sz="105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05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dirty="0">
                <a:solidFill>
                  <a:srgbClr val="57585B"/>
                </a:solidFill>
                <a:latin typeface="Open Sans"/>
                <a:cs typeface="Open Sans"/>
              </a:rPr>
              <a:t>0.1</a:t>
            </a:r>
            <a:r>
              <a:rPr sz="105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dirty="0">
                <a:solidFill>
                  <a:srgbClr val="57585B"/>
                </a:solidFill>
                <a:latin typeface="Open Sans"/>
                <a:cs typeface="Open Sans"/>
              </a:rPr>
              <a:t>also</a:t>
            </a:r>
            <a:r>
              <a:rPr sz="105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05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dirty="0">
                <a:solidFill>
                  <a:srgbClr val="57585B"/>
                </a:solidFill>
                <a:latin typeface="Open Sans"/>
                <a:cs typeface="Open Sans"/>
              </a:rPr>
              <a:t>sent</a:t>
            </a:r>
            <a:r>
              <a:rPr sz="105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05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05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spc="-10" dirty="0">
                <a:solidFill>
                  <a:srgbClr val="57585B"/>
                </a:solidFill>
                <a:latin typeface="Open Sans"/>
                <a:cs typeface="Open Sans"/>
              </a:rPr>
              <a:t>miner.</a:t>
            </a:r>
            <a:endParaRPr sz="1050">
              <a:latin typeface="Open Sans"/>
              <a:cs typeface="Open San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632927" y="5723621"/>
            <a:ext cx="744855" cy="2114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b="1" spc="-10" dirty="0">
                <a:solidFill>
                  <a:srgbClr val="57585B"/>
                </a:solidFill>
                <a:latin typeface="Open Sans"/>
                <a:cs typeface="Open Sans"/>
              </a:rPr>
              <a:t>OUTPUTS</a:t>
            </a:r>
            <a:endParaRPr sz="1200" dirty="0">
              <a:latin typeface="Open Sans"/>
              <a:cs typeface="Open San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573144" y="6115780"/>
            <a:ext cx="864869" cy="356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6845" marR="5080" indent="-144780">
              <a:lnSpc>
                <a:spcPct val="103200"/>
              </a:lnSpc>
              <a:spcBef>
                <a:spcPts val="90"/>
              </a:spcBef>
            </a:pPr>
            <a:r>
              <a:rPr sz="1050" b="1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050" b="1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b="1" dirty="0">
                <a:solidFill>
                  <a:srgbClr val="57585B"/>
                </a:solidFill>
                <a:latin typeface="Open Sans"/>
                <a:cs typeface="Open Sans"/>
              </a:rPr>
              <a:t>0.5</a:t>
            </a:r>
            <a:r>
              <a:rPr sz="1050" b="1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b="1" spc="-25" dirty="0">
                <a:solidFill>
                  <a:srgbClr val="57585B"/>
                </a:solidFill>
                <a:latin typeface="Open Sans"/>
                <a:cs typeface="Open Sans"/>
              </a:rPr>
              <a:t>BTC </a:t>
            </a:r>
            <a:r>
              <a:rPr sz="1050" b="1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r>
              <a:rPr sz="1050" b="1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b="1" spc="-50" dirty="0">
                <a:solidFill>
                  <a:srgbClr val="57585B"/>
                </a:solidFill>
                <a:latin typeface="Open Sans"/>
                <a:cs typeface="Open Sans"/>
              </a:rPr>
              <a:t>B</a:t>
            </a:r>
            <a:endParaRPr sz="1050">
              <a:latin typeface="Open Sans"/>
              <a:cs typeface="Open San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573144" y="6591887"/>
            <a:ext cx="864869" cy="356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7800" marR="5080" indent="-165735">
              <a:lnSpc>
                <a:spcPct val="103200"/>
              </a:lnSpc>
              <a:spcBef>
                <a:spcPts val="90"/>
              </a:spcBef>
            </a:pPr>
            <a:r>
              <a:rPr sz="1050" b="1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050" b="1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b="1" dirty="0">
                <a:solidFill>
                  <a:srgbClr val="57585B"/>
                </a:solidFill>
                <a:latin typeface="Open Sans"/>
                <a:cs typeface="Open Sans"/>
              </a:rPr>
              <a:t>0.4</a:t>
            </a:r>
            <a:r>
              <a:rPr sz="1050" b="1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b="1" spc="-25" dirty="0">
                <a:solidFill>
                  <a:srgbClr val="57585B"/>
                </a:solidFill>
                <a:latin typeface="Open Sans"/>
                <a:cs typeface="Open Sans"/>
              </a:rPr>
              <a:t>BTC </a:t>
            </a:r>
            <a:r>
              <a:rPr sz="1050" b="1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r>
              <a:rPr sz="1050" b="1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b="1" spc="-50" dirty="0">
                <a:solidFill>
                  <a:srgbClr val="57585B"/>
                </a:solidFill>
                <a:latin typeface="Open Sans"/>
                <a:cs typeface="Open Sans"/>
              </a:rPr>
              <a:t>C</a:t>
            </a:r>
            <a:endParaRPr sz="1050">
              <a:latin typeface="Open Sans"/>
              <a:cs typeface="Open San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0304132" y="2383592"/>
            <a:ext cx="8498840" cy="1609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example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illustrate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works: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want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2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but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only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worth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5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bitcoin,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difference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3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sent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back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“change.”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change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you,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spend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future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transaction.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</a:pPr>
            <a:endParaRPr sz="15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Another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example: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304132" y="8100696"/>
            <a:ext cx="8460740" cy="1081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lang="en-US" sz="1700" spc="-35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Alice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attempts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her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already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spent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outputs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another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transaction,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automatically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rejected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nodes.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because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maintain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copy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Bitcoin’s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ledger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(and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its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transactions),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easily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check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balance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Alice’s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UTXOs,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verify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valid.</a:t>
            </a:r>
            <a:endParaRPr sz="1700" dirty="0">
              <a:latin typeface="Open Sans"/>
              <a:cs typeface="Open Sans"/>
            </a:endParaRPr>
          </a:p>
        </p:txBody>
      </p:sp>
      <p:pic>
        <p:nvPicPr>
          <p:cNvPr id="62" name="object 6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46159" y="4317187"/>
            <a:ext cx="412369" cy="413203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10480558" y="4365038"/>
            <a:ext cx="144145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1</a:t>
            </a:r>
            <a:endParaRPr sz="1600">
              <a:latin typeface="Open Sans"/>
              <a:cs typeface="Open San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0866227" y="4380777"/>
            <a:ext cx="3650615" cy="337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Alice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wants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Bob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5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bitcoin.</a:t>
            </a:r>
            <a:endParaRPr sz="1700" dirty="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148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combines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6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two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of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her</a:t>
            </a:r>
            <a:r>
              <a:rPr sz="17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UTXOs</a:t>
            </a:r>
            <a:endParaRPr sz="1700" dirty="0">
              <a:latin typeface="Open Sans"/>
              <a:cs typeface="Open Sans"/>
            </a:endParaRPr>
          </a:p>
          <a:p>
            <a:pPr marL="12700" marR="278130">
              <a:lnSpc>
                <a:spcPct val="101800"/>
              </a:lnSpc>
              <a:spcBef>
                <a:spcPts val="915"/>
              </a:spcBef>
            </a:pP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these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UTXOs,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she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sends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5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Bob,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gets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0.99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as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change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back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herself,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pay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s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0.01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spc="-7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fee.</a:t>
            </a:r>
            <a:endParaRPr sz="1700" dirty="0">
              <a:latin typeface="Open Sans"/>
              <a:cs typeface="Open Sans"/>
            </a:endParaRPr>
          </a:p>
          <a:p>
            <a:pPr marL="12700" marR="85725">
              <a:lnSpc>
                <a:spcPct val="101800"/>
              </a:lnSpc>
              <a:spcBef>
                <a:spcPts val="114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After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confirmation,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transaction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Bitcoin’s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ledger,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updating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copy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ledger.</a:t>
            </a:r>
            <a:endParaRPr sz="1700" dirty="0">
              <a:latin typeface="Open Sans"/>
              <a:cs typeface="Open Sans"/>
            </a:endParaRPr>
          </a:p>
        </p:txBody>
      </p:sp>
      <p:pic>
        <p:nvPicPr>
          <p:cNvPr id="65" name="object 6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46148" y="4863045"/>
            <a:ext cx="412379" cy="413194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10480558" y="4910889"/>
            <a:ext cx="144145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2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67" name="object 6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46158" y="5524072"/>
            <a:ext cx="412369" cy="413203"/>
          </a:xfrm>
          <a:prstGeom prst="rect">
            <a:avLst/>
          </a:prstGeom>
        </p:spPr>
      </p:pic>
      <p:sp>
        <p:nvSpPr>
          <p:cNvPr id="68" name="object 68"/>
          <p:cNvSpPr txBox="1"/>
          <p:nvPr/>
        </p:nvSpPr>
        <p:spPr>
          <a:xfrm>
            <a:off x="10480568" y="5571915"/>
            <a:ext cx="144145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3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69" name="object 6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346149" y="6721700"/>
            <a:ext cx="412379" cy="413199"/>
          </a:xfrm>
          <a:prstGeom prst="rect">
            <a:avLst/>
          </a:prstGeom>
        </p:spPr>
      </p:pic>
      <p:sp>
        <p:nvSpPr>
          <p:cNvPr id="70" name="object 70"/>
          <p:cNvSpPr txBox="1"/>
          <p:nvPr/>
        </p:nvSpPr>
        <p:spPr>
          <a:xfrm>
            <a:off x="10480568" y="6769548"/>
            <a:ext cx="144145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4</a:t>
            </a:r>
            <a:endParaRPr sz="1600">
              <a:latin typeface="Open Sans"/>
              <a:cs typeface="Open San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4918004" y="4338096"/>
            <a:ext cx="572135" cy="43751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indent="2540">
              <a:lnSpc>
                <a:spcPts val="1550"/>
              </a:lnSpc>
              <a:spcBef>
                <a:spcPts val="270"/>
              </a:spcBef>
            </a:pPr>
            <a:r>
              <a:rPr sz="1400" b="1" spc="-10" dirty="0">
                <a:solidFill>
                  <a:srgbClr val="57585B"/>
                </a:solidFill>
                <a:latin typeface="Open Sans Semibold"/>
                <a:cs typeface="Open Sans Semibold"/>
              </a:rPr>
              <a:t>Alice's Wallet</a:t>
            </a:r>
            <a:endParaRPr sz="1400">
              <a:latin typeface="Open Sans Semibold"/>
              <a:cs typeface="Open Sans Semibold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4764985" y="4861265"/>
            <a:ext cx="872490" cy="1471930"/>
          </a:xfrm>
          <a:custGeom>
            <a:avLst/>
            <a:gdLst/>
            <a:ahLst/>
            <a:cxnLst/>
            <a:rect l="l" t="t" r="r" b="b"/>
            <a:pathLst>
              <a:path w="872490" h="1471929">
                <a:moveTo>
                  <a:pt x="872245" y="1471850"/>
                </a:moveTo>
                <a:lnTo>
                  <a:pt x="0" y="1471850"/>
                </a:lnTo>
                <a:lnTo>
                  <a:pt x="0" y="0"/>
                </a:lnTo>
                <a:lnTo>
                  <a:pt x="872245" y="0"/>
                </a:lnTo>
                <a:lnTo>
                  <a:pt x="872245" y="1471850"/>
                </a:lnTo>
                <a:close/>
              </a:path>
            </a:pathLst>
          </a:custGeom>
          <a:ln w="30438">
            <a:solidFill>
              <a:srgbClr val="8683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14845548" y="4941828"/>
            <a:ext cx="716915" cy="337185"/>
          </a:xfrm>
          <a:prstGeom prst="rect">
            <a:avLst/>
          </a:prstGeom>
          <a:solidFill>
            <a:srgbClr val="683B93"/>
          </a:solidFill>
        </p:spPr>
        <p:txBody>
          <a:bodyPr vert="horz" wrap="square" lIns="0" tIns="24765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195"/>
              </a:spcBef>
            </a:pP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2 </a:t>
            </a: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BTC</a:t>
            </a:r>
            <a:endParaRPr sz="1400">
              <a:latin typeface="Open Sans"/>
              <a:cs typeface="Open San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4845548" y="5278457"/>
            <a:ext cx="716915" cy="300990"/>
          </a:xfrm>
          <a:prstGeom prst="rect">
            <a:avLst/>
          </a:prstGeom>
          <a:solidFill>
            <a:srgbClr val="683B93"/>
          </a:solidFill>
        </p:spPr>
        <p:txBody>
          <a:bodyPr vert="horz" wrap="square" lIns="0" tIns="24765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195"/>
              </a:spcBef>
            </a:pP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4 </a:t>
            </a: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BTC</a:t>
            </a:r>
            <a:endParaRPr sz="1400" dirty="0">
              <a:latin typeface="Open Sans"/>
              <a:cs typeface="Open San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4845548" y="5615096"/>
            <a:ext cx="716915" cy="300990"/>
          </a:xfrm>
          <a:prstGeom prst="rect">
            <a:avLst/>
          </a:prstGeom>
          <a:solidFill>
            <a:srgbClr val="683B93"/>
          </a:solidFill>
        </p:spPr>
        <p:txBody>
          <a:bodyPr vert="horz" wrap="square" lIns="0" tIns="24765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195"/>
              </a:spcBef>
            </a:pP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8 </a:t>
            </a: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BTC</a:t>
            </a:r>
            <a:endParaRPr sz="1400">
              <a:latin typeface="Open Sans"/>
              <a:cs typeface="Open San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4845548" y="5915924"/>
            <a:ext cx="716915" cy="337185"/>
          </a:xfrm>
          <a:prstGeom prst="rect">
            <a:avLst/>
          </a:prstGeom>
          <a:solidFill>
            <a:srgbClr val="683B93"/>
          </a:solidFill>
        </p:spPr>
        <p:txBody>
          <a:bodyPr vert="horz" wrap="square" lIns="0" tIns="60325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475"/>
              </a:spcBef>
            </a:pP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9 </a:t>
            </a: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BTC</a:t>
            </a:r>
            <a:endParaRPr sz="1400">
              <a:latin typeface="Open Sans"/>
              <a:cs typeface="Open San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5964420" y="6197148"/>
            <a:ext cx="895985" cy="974090"/>
          </a:xfrm>
          <a:custGeom>
            <a:avLst/>
            <a:gdLst/>
            <a:ahLst/>
            <a:cxnLst/>
            <a:rect l="l" t="t" r="r" b="b"/>
            <a:pathLst>
              <a:path w="895984" h="974090">
                <a:moveTo>
                  <a:pt x="895642" y="673265"/>
                </a:moveTo>
                <a:lnTo>
                  <a:pt x="0" y="673265"/>
                </a:lnTo>
                <a:lnTo>
                  <a:pt x="0" y="974090"/>
                </a:lnTo>
                <a:lnTo>
                  <a:pt x="895642" y="974090"/>
                </a:lnTo>
                <a:lnTo>
                  <a:pt x="895642" y="673265"/>
                </a:lnTo>
                <a:close/>
              </a:path>
              <a:path w="895984" h="974090">
                <a:moveTo>
                  <a:pt x="895642" y="336638"/>
                </a:moveTo>
                <a:lnTo>
                  <a:pt x="0" y="336638"/>
                </a:lnTo>
                <a:lnTo>
                  <a:pt x="0" y="637463"/>
                </a:lnTo>
                <a:lnTo>
                  <a:pt x="895642" y="637463"/>
                </a:lnTo>
                <a:lnTo>
                  <a:pt x="895642" y="336638"/>
                </a:lnTo>
                <a:close/>
              </a:path>
              <a:path w="895984" h="974090">
                <a:moveTo>
                  <a:pt x="895642" y="0"/>
                </a:moveTo>
                <a:lnTo>
                  <a:pt x="0" y="0"/>
                </a:lnTo>
                <a:lnTo>
                  <a:pt x="0" y="300824"/>
                </a:lnTo>
                <a:lnTo>
                  <a:pt x="895642" y="300824"/>
                </a:lnTo>
                <a:lnTo>
                  <a:pt x="895642" y="0"/>
                </a:lnTo>
                <a:close/>
              </a:path>
            </a:pathLst>
          </a:custGeom>
          <a:solidFill>
            <a:srgbClr val="683B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15876762" y="6116578"/>
            <a:ext cx="1050290" cy="1135380"/>
          </a:xfrm>
          <a:prstGeom prst="rect">
            <a:avLst/>
          </a:prstGeom>
          <a:ln w="30438">
            <a:solidFill>
              <a:srgbClr val="8683AB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163830">
              <a:lnSpc>
                <a:spcPct val="100000"/>
              </a:lnSpc>
              <a:spcBef>
                <a:spcPts val="830"/>
              </a:spcBef>
            </a:pP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0.99 </a:t>
            </a: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BTC</a:t>
            </a:r>
            <a:endParaRPr sz="1400">
              <a:latin typeface="Open Sans"/>
              <a:cs typeface="Open Sans"/>
            </a:endParaRPr>
          </a:p>
          <a:p>
            <a:pPr marL="440690" indent="-149860">
              <a:lnSpc>
                <a:spcPct val="100000"/>
              </a:lnSpc>
              <a:spcBef>
                <a:spcPts val="969"/>
              </a:spcBef>
              <a:buAutoNum type="arabicPlain" startAt="8"/>
              <a:tabLst>
                <a:tab pos="441325" algn="l"/>
              </a:tabLst>
            </a:pP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BTC</a:t>
            </a:r>
            <a:endParaRPr sz="1400">
              <a:latin typeface="Open Sans"/>
              <a:cs typeface="Open Sans"/>
            </a:endParaRPr>
          </a:p>
          <a:p>
            <a:pPr marL="440690" indent="-149860">
              <a:lnSpc>
                <a:spcPct val="100000"/>
              </a:lnSpc>
              <a:spcBef>
                <a:spcPts val="969"/>
              </a:spcBef>
              <a:buAutoNum type="arabicPlain" startAt="8"/>
              <a:tabLst>
                <a:tab pos="441325" algn="l"/>
              </a:tabLst>
            </a:pP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BTC</a:t>
            </a:r>
            <a:endParaRPr sz="1400">
              <a:latin typeface="Open Sans"/>
              <a:cs typeface="Open San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8276524" y="4337891"/>
            <a:ext cx="572135" cy="43751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indent="42545">
              <a:lnSpc>
                <a:spcPts val="1550"/>
              </a:lnSpc>
              <a:spcBef>
                <a:spcPts val="270"/>
              </a:spcBef>
            </a:pPr>
            <a:r>
              <a:rPr sz="1400" b="1" spc="-10" dirty="0">
                <a:solidFill>
                  <a:srgbClr val="57585B"/>
                </a:solidFill>
                <a:latin typeface="Open Sans Semibold"/>
                <a:cs typeface="Open Sans Semibold"/>
              </a:rPr>
              <a:t>Bob’s Wallet</a:t>
            </a:r>
            <a:endParaRPr sz="1400">
              <a:latin typeface="Open Sans Semibold"/>
              <a:cs typeface="Open Sans Semibold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8102254" y="4861265"/>
            <a:ext cx="872490" cy="462280"/>
          </a:xfrm>
          <a:custGeom>
            <a:avLst/>
            <a:gdLst/>
            <a:ahLst/>
            <a:cxnLst/>
            <a:rect l="l" t="t" r="r" b="b"/>
            <a:pathLst>
              <a:path w="872490" h="462279">
                <a:moveTo>
                  <a:pt x="872245" y="461954"/>
                </a:moveTo>
                <a:lnTo>
                  <a:pt x="0" y="461954"/>
                </a:lnTo>
                <a:lnTo>
                  <a:pt x="0" y="0"/>
                </a:lnTo>
                <a:lnTo>
                  <a:pt x="872245" y="0"/>
                </a:lnTo>
                <a:lnTo>
                  <a:pt x="872245" y="461954"/>
                </a:lnTo>
                <a:close/>
              </a:path>
            </a:pathLst>
          </a:custGeom>
          <a:ln w="30438">
            <a:solidFill>
              <a:srgbClr val="8683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18204147" y="4941828"/>
            <a:ext cx="716915" cy="300990"/>
          </a:xfrm>
          <a:prstGeom prst="rect">
            <a:avLst/>
          </a:prstGeom>
          <a:solidFill>
            <a:srgbClr val="FFA615"/>
          </a:solidFill>
        </p:spPr>
        <p:txBody>
          <a:bodyPr vert="horz" wrap="square" lIns="0" tIns="24765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195"/>
              </a:spcBef>
            </a:pP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5 </a:t>
            </a: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BTC</a:t>
            </a:r>
            <a:endParaRPr sz="1400">
              <a:latin typeface="Open Sans"/>
              <a:cs typeface="Open San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6361123" y="4445520"/>
            <a:ext cx="104457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b="1" spc="-10" dirty="0">
                <a:solidFill>
                  <a:srgbClr val="57585B"/>
                </a:solidFill>
                <a:latin typeface="Open Sans Semibold"/>
                <a:cs typeface="Open Sans Semibold"/>
              </a:rPr>
              <a:t>Transaction</a:t>
            </a:r>
            <a:endParaRPr sz="1400">
              <a:latin typeface="Open Sans Semibold"/>
              <a:cs typeface="Open Sans Semibold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6183019" y="4921363"/>
            <a:ext cx="471170" cy="34099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7780" marR="5080" indent="-18415">
              <a:lnSpc>
                <a:spcPts val="1130"/>
              </a:lnSpc>
              <a:spcBef>
                <a:spcPts val="320"/>
              </a:spcBef>
            </a:pPr>
            <a:r>
              <a:rPr sz="1100" spc="-10" dirty="0">
                <a:solidFill>
                  <a:srgbClr val="57585B"/>
                </a:solidFill>
                <a:latin typeface="Open Sans"/>
                <a:cs typeface="Open Sans"/>
              </a:rPr>
              <a:t>Unlock Inputs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7142748" y="4921363"/>
            <a:ext cx="435609" cy="34099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R="5080" indent="58419">
              <a:lnSpc>
                <a:spcPts val="1130"/>
              </a:lnSpc>
              <a:spcBef>
                <a:spcPts val="320"/>
              </a:spcBef>
            </a:pPr>
            <a:r>
              <a:rPr sz="1100" spc="-20" dirty="0">
                <a:solidFill>
                  <a:srgbClr val="57585B"/>
                </a:solidFill>
                <a:latin typeface="Open Sans"/>
                <a:cs typeface="Open Sans"/>
              </a:rPr>
              <a:t>Lock </a:t>
            </a:r>
            <a:r>
              <a:rPr sz="1100" spc="-10" dirty="0">
                <a:solidFill>
                  <a:srgbClr val="57585B"/>
                </a:solidFill>
                <a:latin typeface="Open Sans"/>
                <a:cs typeface="Open Sans"/>
              </a:rPr>
              <a:t>Inputs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6906197" y="5299880"/>
            <a:ext cx="895985" cy="300990"/>
          </a:xfrm>
          <a:prstGeom prst="rect">
            <a:avLst/>
          </a:prstGeom>
          <a:solidFill>
            <a:srgbClr val="FFA615"/>
          </a:solidFill>
        </p:spPr>
        <p:txBody>
          <a:bodyPr vert="horz" wrap="square" lIns="0" tIns="2476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95"/>
              </a:spcBef>
            </a:pP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5 </a:t>
            </a: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BTC</a:t>
            </a:r>
            <a:endParaRPr sz="1400">
              <a:latin typeface="Open Sans"/>
              <a:cs typeface="Open San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5876762" y="4861192"/>
            <a:ext cx="1986280" cy="1156970"/>
          </a:xfrm>
          <a:custGeom>
            <a:avLst/>
            <a:gdLst/>
            <a:ahLst/>
            <a:cxnLst/>
            <a:rect l="l" t="t" r="r" b="b"/>
            <a:pathLst>
              <a:path w="1986280" h="1156970">
                <a:moveTo>
                  <a:pt x="0" y="1156760"/>
                </a:moveTo>
                <a:lnTo>
                  <a:pt x="1985970" y="1156760"/>
                </a:lnTo>
                <a:lnTo>
                  <a:pt x="1985970" y="0"/>
                </a:lnTo>
                <a:lnTo>
                  <a:pt x="0" y="0"/>
                </a:lnTo>
                <a:lnTo>
                  <a:pt x="0" y="1156760"/>
                </a:lnTo>
                <a:close/>
              </a:path>
            </a:pathLst>
          </a:custGeom>
          <a:ln w="30438">
            <a:solidFill>
              <a:srgbClr val="8683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15964361" y="5299880"/>
            <a:ext cx="895985" cy="300990"/>
          </a:xfrm>
          <a:prstGeom prst="rect">
            <a:avLst/>
          </a:prstGeom>
          <a:solidFill>
            <a:srgbClr val="683B93"/>
          </a:solidFill>
        </p:spPr>
        <p:txBody>
          <a:bodyPr vert="horz" wrap="square" lIns="0" tIns="2476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95"/>
              </a:spcBef>
            </a:pP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2 </a:t>
            </a: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BTC</a:t>
            </a:r>
            <a:endParaRPr sz="1400">
              <a:latin typeface="Open Sans"/>
              <a:cs typeface="Open Sans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6906197" y="5600708"/>
            <a:ext cx="895985" cy="337185"/>
          </a:xfrm>
          <a:prstGeom prst="rect">
            <a:avLst/>
          </a:prstGeom>
          <a:solidFill>
            <a:srgbClr val="683B93"/>
          </a:solidFill>
        </p:spPr>
        <p:txBody>
          <a:bodyPr vert="horz" wrap="square" lIns="0" tIns="60325" rIns="0" bIns="0" rtlCol="0">
            <a:spAutoFit/>
          </a:bodyPr>
          <a:lstStyle/>
          <a:p>
            <a:pPr marL="76835">
              <a:lnSpc>
                <a:spcPct val="100000"/>
              </a:lnSpc>
              <a:spcBef>
                <a:spcPts val="475"/>
              </a:spcBef>
            </a:pP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0.99 </a:t>
            </a: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BTC</a:t>
            </a:r>
            <a:endParaRPr sz="1400">
              <a:latin typeface="Open Sans"/>
              <a:cs typeface="Open Sans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5964361" y="5600708"/>
            <a:ext cx="895985" cy="337185"/>
          </a:xfrm>
          <a:prstGeom prst="rect">
            <a:avLst/>
          </a:prstGeom>
          <a:solidFill>
            <a:srgbClr val="683B93"/>
          </a:solidFill>
        </p:spPr>
        <p:txBody>
          <a:bodyPr vert="horz" wrap="square" lIns="0" tIns="6032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475"/>
              </a:spcBef>
            </a:pP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4 </a:t>
            </a: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BTC</a:t>
            </a:r>
            <a:endParaRPr sz="1400">
              <a:latin typeface="Open Sans"/>
              <a:cs typeface="Open Sans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15547018" y="5027710"/>
            <a:ext cx="2619375" cy="1384935"/>
            <a:chOff x="15547018" y="5027710"/>
            <a:chExt cx="2619375" cy="1384935"/>
          </a:xfrm>
        </p:grpSpPr>
        <p:sp>
          <p:nvSpPr>
            <p:cNvPr id="91" name="object 91"/>
            <p:cNvSpPr/>
            <p:nvPr/>
          </p:nvSpPr>
          <p:spPr>
            <a:xfrm>
              <a:off x="15810409" y="5401493"/>
              <a:ext cx="102870" cy="450215"/>
            </a:xfrm>
            <a:custGeom>
              <a:avLst/>
              <a:gdLst/>
              <a:ahLst/>
              <a:cxnLst/>
              <a:rect l="l" t="t" r="r" b="b"/>
              <a:pathLst>
                <a:path w="102869" h="450214">
                  <a:moveTo>
                    <a:pt x="102412" y="385445"/>
                  </a:moveTo>
                  <a:lnTo>
                    <a:pt x="0" y="320916"/>
                  </a:lnTo>
                  <a:lnTo>
                    <a:pt x="0" y="449973"/>
                  </a:lnTo>
                  <a:lnTo>
                    <a:pt x="102412" y="385445"/>
                  </a:lnTo>
                  <a:close/>
                </a:path>
                <a:path w="102869" h="450214">
                  <a:moveTo>
                    <a:pt x="102412" y="64528"/>
                  </a:moveTo>
                  <a:lnTo>
                    <a:pt x="0" y="0"/>
                  </a:lnTo>
                  <a:lnTo>
                    <a:pt x="0" y="129057"/>
                  </a:lnTo>
                  <a:lnTo>
                    <a:pt x="102412" y="64528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5562237" y="5092247"/>
              <a:ext cx="274320" cy="374015"/>
            </a:xfrm>
            <a:custGeom>
              <a:avLst/>
              <a:gdLst/>
              <a:ahLst/>
              <a:cxnLst/>
              <a:rect l="l" t="t" r="r" b="b"/>
              <a:pathLst>
                <a:path w="274319" h="374014">
                  <a:moveTo>
                    <a:pt x="273708" y="373768"/>
                  </a:moveTo>
                  <a:lnTo>
                    <a:pt x="186350" y="373768"/>
                  </a:lnTo>
                  <a:lnTo>
                    <a:pt x="186350" y="0"/>
                  </a:lnTo>
                  <a:lnTo>
                    <a:pt x="0" y="0"/>
                  </a:lnTo>
                </a:path>
              </a:pathLst>
            </a:custGeom>
            <a:ln w="30438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5562237" y="5413163"/>
              <a:ext cx="274320" cy="374015"/>
            </a:xfrm>
            <a:custGeom>
              <a:avLst/>
              <a:gdLst/>
              <a:ahLst/>
              <a:cxnLst/>
              <a:rect l="l" t="t" r="r" b="b"/>
              <a:pathLst>
                <a:path w="274319" h="374014">
                  <a:moveTo>
                    <a:pt x="273708" y="373768"/>
                  </a:moveTo>
                  <a:lnTo>
                    <a:pt x="74992" y="373862"/>
                  </a:lnTo>
                  <a:lnTo>
                    <a:pt x="74992" y="83"/>
                  </a:lnTo>
                  <a:lnTo>
                    <a:pt x="0" y="0"/>
                  </a:lnTo>
                </a:path>
              </a:pathLst>
            </a:custGeom>
            <a:ln w="30438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7801912" y="5092247"/>
              <a:ext cx="313055" cy="358140"/>
            </a:xfrm>
            <a:custGeom>
              <a:avLst/>
              <a:gdLst/>
              <a:ahLst/>
              <a:cxnLst/>
              <a:rect l="l" t="t" r="r" b="b"/>
              <a:pathLst>
                <a:path w="313055" h="358139">
                  <a:moveTo>
                    <a:pt x="0" y="358051"/>
                  </a:moveTo>
                  <a:lnTo>
                    <a:pt x="192926" y="358051"/>
                  </a:lnTo>
                  <a:lnTo>
                    <a:pt x="192926" y="0"/>
                  </a:lnTo>
                  <a:lnTo>
                    <a:pt x="312723" y="0"/>
                  </a:lnTo>
                </a:path>
              </a:pathLst>
            </a:custGeom>
            <a:ln w="30438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8063438" y="5027710"/>
              <a:ext cx="102870" cy="129539"/>
            </a:xfrm>
            <a:custGeom>
              <a:avLst/>
              <a:gdLst/>
              <a:ahLst/>
              <a:cxnLst/>
              <a:rect l="l" t="t" r="r" b="b"/>
              <a:pathLst>
                <a:path w="102869" h="129539">
                  <a:moveTo>
                    <a:pt x="0" y="0"/>
                  </a:moveTo>
                  <a:lnTo>
                    <a:pt x="0" y="129064"/>
                  </a:lnTo>
                  <a:lnTo>
                    <a:pt x="102405" y="64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6926823" y="6283021"/>
              <a:ext cx="102870" cy="129539"/>
            </a:xfrm>
            <a:custGeom>
              <a:avLst/>
              <a:gdLst/>
              <a:ahLst/>
              <a:cxnLst/>
              <a:rect l="l" t="t" r="r" b="b"/>
              <a:pathLst>
                <a:path w="102869" h="129539">
                  <a:moveTo>
                    <a:pt x="102405" y="0"/>
                  </a:moveTo>
                  <a:lnTo>
                    <a:pt x="0" y="64532"/>
                  </a:lnTo>
                  <a:lnTo>
                    <a:pt x="102405" y="129064"/>
                  </a:lnTo>
                  <a:lnTo>
                    <a:pt x="102405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6978024" y="5937343"/>
              <a:ext cx="372110" cy="410209"/>
            </a:xfrm>
            <a:custGeom>
              <a:avLst/>
              <a:gdLst/>
              <a:ahLst/>
              <a:cxnLst/>
              <a:rect l="l" t="t" r="r" b="b"/>
              <a:pathLst>
                <a:path w="372109" h="410210">
                  <a:moveTo>
                    <a:pt x="371517" y="0"/>
                  </a:moveTo>
                  <a:lnTo>
                    <a:pt x="371517" y="410207"/>
                  </a:lnTo>
                  <a:lnTo>
                    <a:pt x="0" y="410207"/>
                  </a:lnTo>
                </a:path>
              </a:pathLst>
            </a:custGeom>
            <a:ln w="30438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17077824" y="6607616"/>
            <a:ext cx="1526540" cy="34099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ts val="1130"/>
              </a:lnSpc>
              <a:spcBef>
                <a:spcPts val="320"/>
              </a:spcBef>
            </a:pPr>
            <a:r>
              <a:rPr sz="1100" dirty="0">
                <a:solidFill>
                  <a:srgbClr val="57585B"/>
                </a:solidFill>
                <a:latin typeface="Open Sans"/>
                <a:cs typeface="Open Sans"/>
              </a:rPr>
              <a:t>Alice's</a:t>
            </a:r>
            <a:r>
              <a:rPr sz="11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1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1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100" spc="-10" dirty="0">
                <a:solidFill>
                  <a:srgbClr val="57585B"/>
                </a:solidFill>
                <a:latin typeface="Open Sans"/>
                <a:cs typeface="Open Sans"/>
              </a:rPr>
              <a:t>after </a:t>
            </a:r>
            <a:r>
              <a:rPr sz="11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1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100" spc="-10" dirty="0">
                <a:solidFill>
                  <a:srgbClr val="57585B"/>
                </a:solidFill>
                <a:latin typeface="Open Sans"/>
                <a:cs typeface="Open Sans"/>
              </a:rPr>
              <a:t>completed</a:t>
            </a:r>
            <a:endParaRPr sz="1100" dirty="0">
              <a:latin typeface="Open Sans"/>
              <a:cs typeface="Open Sans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8466961" y="10603510"/>
            <a:ext cx="2381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-25" dirty="0">
                <a:solidFill>
                  <a:srgbClr val="683B93"/>
                </a:solidFill>
                <a:latin typeface="Open Sans"/>
                <a:cs typeface="Open Sans"/>
              </a:rPr>
              <a:t>76</a:t>
            </a:r>
            <a:endParaRPr sz="1450">
              <a:latin typeface="Open Sans"/>
              <a:cs typeface="Open Sans"/>
            </a:endParaRPr>
          </a:p>
        </p:txBody>
      </p:sp>
      <p:pic>
        <p:nvPicPr>
          <p:cNvPr id="100" name="object 10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829729" y="10656767"/>
            <a:ext cx="143513" cy="1435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129" y="56605"/>
            <a:ext cx="14281449" cy="175156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79" y="593899"/>
            <a:ext cx="1273713" cy="6787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666" y="3870805"/>
            <a:ext cx="8550701" cy="403977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9935" y="2404858"/>
            <a:ext cx="8648065" cy="313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16535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Below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actual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screenshot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real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where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there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only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input.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However,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starting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balance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could,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another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case,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sum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multiple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UTXOs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(multiple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inputs).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What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observations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look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two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-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below?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00" dirty="0">
              <a:latin typeface="Open Sans"/>
              <a:cs typeface="Open Sans"/>
            </a:endParaRPr>
          </a:p>
          <a:p>
            <a:pPr marL="5253990" marR="508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inputs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match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outputs?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describe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details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of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transaction?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there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connection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between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two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screenshots?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which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occurred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first?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0714" y="8699700"/>
            <a:ext cx="8322309" cy="148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9.3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A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closer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look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at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Nodes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and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Miners</a:t>
            </a:r>
            <a:endParaRPr sz="2550">
              <a:latin typeface="Open Sans"/>
              <a:cs typeface="Open Sans"/>
            </a:endParaRPr>
          </a:p>
          <a:p>
            <a:pPr marL="12700" marR="5080" algn="just">
              <a:lnSpc>
                <a:spcPct val="101800"/>
              </a:lnSpc>
              <a:spcBef>
                <a:spcPts val="220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section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we’re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going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take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detailed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look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two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very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important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parts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(and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participants)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were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first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introduced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Chapter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6.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We’ll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look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at: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34569" y="2449014"/>
            <a:ext cx="546168" cy="54725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536052" y="2564480"/>
            <a:ext cx="143510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0" dirty="0">
                <a:solidFill>
                  <a:srgbClr val="FFFFFF"/>
                </a:solidFill>
                <a:latin typeface="Open Sans"/>
                <a:cs typeface="Open Sans"/>
              </a:rPr>
              <a:t>1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34569" y="4956665"/>
            <a:ext cx="546168" cy="54725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536052" y="5072129"/>
            <a:ext cx="143510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0" dirty="0">
                <a:solidFill>
                  <a:srgbClr val="FFFFFF"/>
                </a:solidFill>
                <a:latin typeface="Open Sans"/>
                <a:cs typeface="Open Sans"/>
              </a:rPr>
              <a:t>2</a:t>
            </a:r>
            <a:endParaRPr sz="160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11566" y="2275905"/>
            <a:ext cx="8655685" cy="550418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768350">
              <a:lnSpc>
                <a:spcPct val="100000"/>
              </a:lnSpc>
              <a:spcBef>
                <a:spcPts val="819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b="1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Nodes:</a:t>
            </a:r>
            <a:endParaRPr sz="1700" dirty="0">
              <a:latin typeface="Open Sans"/>
              <a:cs typeface="Open Sans"/>
            </a:endParaRPr>
          </a:p>
          <a:p>
            <a:pPr marL="758825" marR="281305">
              <a:lnSpc>
                <a:spcPct val="101800"/>
              </a:lnSpc>
              <a:spcBef>
                <a:spcPts val="6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Gatekeepers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spc="35" dirty="0">
                <a:solidFill>
                  <a:srgbClr val="57585B"/>
                </a:solidFill>
                <a:latin typeface="Open Sans"/>
                <a:cs typeface="Open Sans"/>
              </a:rPr>
              <a:t>v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alidation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whose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main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job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keep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copy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Bitcoin’s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ledger,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valid,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everyone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follows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same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rules.</a:t>
            </a:r>
            <a:endParaRPr sz="1700" dirty="0">
              <a:latin typeface="Open Sans"/>
              <a:cs typeface="Open Sans"/>
            </a:endParaRPr>
          </a:p>
          <a:p>
            <a:pPr marL="758825" marR="5080">
              <a:lnSpc>
                <a:spcPct val="101800"/>
              </a:lnSpc>
              <a:spcBef>
                <a:spcPts val="57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spreading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out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job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among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many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people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worldwide,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stays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strong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against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potential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problems.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These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help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keep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system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trustworthy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true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decentralized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idea,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person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group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much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power.</a:t>
            </a:r>
            <a:endParaRPr sz="1700" dirty="0">
              <a:latin typeface="Open Sans"/>
              <a:cs typeface="Open Sans"/>
            </a:endParaRPr>
          </a:p>
          <a:p>
            <a:pPr marL="768350">
              <a:lnSpc>
                <a:spcPct val="100000"/>
              </a:lnSpc>
              <a:spcBef>
                <a:spcPts val="189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b="1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Miners:</a:t>
            </a:r>
            <a:endParaRPr sz="1700" dirty="0">
              <a:latin typeface="Open Sans"/>
              <a:cs typeface="Open Sans"/>
            </a:endParaRPr>
          </a:p>
          <a:p>
            <a:pPr marL="758825" marR="122555">
              <a:lnSpc>
                <a:spcPct val="101800"/>
              </a:lnSpc>
              <a:spcBef>
                <a:spcPts val="105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Architects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spc="65" dirty="0">
                <a:solidFill>
                  <a:srgbClr val="57585B"/>
                </a:solidFill>
                <a:latin typeface="Open Sans"/>
                <a:cs typeface="Open Sans"/>
              </a:rPr>
              <a:t>s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ecurity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powerful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computers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electricity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check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confirm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transactions,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making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sure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everything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secure.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work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helps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ledger,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resistant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actors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trying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mess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things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up.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 dirty="0">
              <a:latin typeface="Open Sans"/>
              <a:cs typeface="Open Sans"/>
            </a:endParaRPr>
          </a:p>
          <a:p>
            <a:pPr marL="12700" marR="35687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Together,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work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team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maintain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decentralized,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secure,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strong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system—a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handling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money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people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around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world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rely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Let's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explore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these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roles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detail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understand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how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contribute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innovative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system.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466961" y="10603510"/>
            <a:ext cx="2381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-25" dirty="0">
                <a:solidFill>
                  <a:srgbClr val="683B93"/>
                </a:solidFill>
                <a:latin typeface="Open Sans"/>
                <a:cs typeface="Open Sans"/>
              </a:rPr>
              <a:t>77</a:t>
            </a:r>
            <a:endParaRPr sz="1450">
              <a:latin typeface="Open Sans"/>
              <a:cs typeface="Open San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829729" y="10656767"/>
            <a:ext cx="143513" cy="1435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291" y="56605"/>
            <a:ext cx="14283962" cy="175156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68" y="593899"/>
            <a:ext cx="1273727" cy="67879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024227" y="7084965"/>
            <a:ext cx="1386205" cy="991235"/>
            <a:chOff x="4024227" y="7084965"/>
            <a:chExt cx="1386205" cy="99123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9468" y="7090203"/>
              <a:ext cx="1375204" cy="98068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29462" y="7090200"/>
              <a:ext cx="1375410" cy="981075"/>
            </a:xfrm>
            <a:custGeom>
              <a:avLst/>
              <a:gdLst/>
              <a:ahLst/>
              <a:cxnLst/>
              <a:rect l="l" t="t" r="r" b="b"/>
              <a:pathLst>
                <a:path w="1375410" h="981075">
                  <a:moveTo>
                    <a:pt x="66238" y="980682"/>
                  </a:moveTo>
                  <a:lnTo>
                    <a:pt x="1308975" y="980682"/>
                  </a:lnTo>
                  <a:lnTo>
                    <a:pt x="1334760" y="975477"/>
                  </a:lnTo>
                  <a:lnTo>
                    <a:pt x="1355814" y="961282"/>
                  </a:lnTo>
                  <a:lnTo>
                    <a:pt x="1370009" y="940227"/>
                  </a:lnTo>
                  <a:lnTo>
                    <a:pt x="1375214" y="914443"/>
                  </a:lnTo>
                  <a:lnTo>
                    <a:pt x="1375214" y="66238"/>
                  </a:lnTo>
                  <a:lnTo>
                    <a:pt x="1370009" y="40454"/>
                  </a:lnTo>
                  <a:lnTo>
                    <a:pt x="1355814" y="19399"/>
                  </a:lnTo>
                  <a:lnTo>
                    <a:pt x="1334760" y="5205"/>
                  </a:lnTo>
                  <a:lnTo>
                    <a:pt x="1308975" y="0"/>
                  </a:lnTo>
                  <a:lnTo>
                    <a:pt x="66238" y="0"/>
                  </a:lnTo>
                  <a:lnTo>
                    <a:pt x="40454" y="5205"/>
                  </a:lnTo>
                  <a:lnTo>
                    <a:pt x="19399" y="19399"/>
                  </a:lnTo>
                  <a:lnTo>
                    <a:pt x="5205" y="40454"/>
                  </a:lnTo>
                  <a:lnTo>
                    <a:pt x="0" y="66238"/>
                  </a:lnTo>
                  <a:lnTo>
                    <a:pt x="0" y="914443"/>
                  </a:lnTo>
                  <a:lnTo>
                    <a:pt x="5205" y="940227"/>
                  </a:lnTo>
                  <a:lnTo>
                    <a:pt x="19399" y="961282"/>
                  </a:lnTo>
                  <a:lnTo>
                    <a:pt x="40454" y="975477"/>
                  </a:lnTo>
                  <a:lnTo>
                    <a:pt x="66238" y="980682"/>
                  </a:lnTo>
                  <a:close/>
                </a:path>
              </a:pathLst>
            </a:custGeom>
            <a:ln w="10470">
              <a:solidFill>
                <a:srgbClr val="3E28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92854" y="7451883"/>
              <a:ext cx="137795" cy="476884"/>
            </a:xfrm>
            <a:custGeom>
              <a:avLst/>
              <a:gdLst/>
              <a:ahLst/>
              <a:cxnLst/>
              <a:rect l="l" t="t" r="r" b="b"/>
              <a:pathLst>
                <a:path w="137795" h="476884">
                  <a:moveTo>
                    <a:pt x="38709" y="238404"/>
                  </a:moveTo>
                  <a:lnTo>
                    <a:pt x="0" y="199720"/>
                  </a:lnTo>
                  <a:lnTo>
                    <a:pt x="0" y="277088"/>
                  </a:lnTo>
                  <a:lnTo>
                    <a:pt x="38709" y="238404"/>
                  </a:lnTo>
                  <a:close/>
                </a:path>
                <a:path w="137795" h="476884">
                  <a:moveTo>
                    <a:pt x="69253" y="438124"/>
                  </a:moveTo>
                  <a:lnTo>
                    <a:pt x="30568" y="399440"/>
                  </a:lnTo>
                  <a:lnTo>
                    <a:pt x="30568" y="476808"/>
                  </a:lnTo>
                  <a:lnTo>
                    <a:pt x="69253" y="438124"/>
                  </a:lnTo>
                  <a:close/>
                </a:path>
                <a:path w="137795" h="476884">
                  <a:moveTo>
                    <a:pt x="137312" y="38696"/>
                  </a:moveTo>
                  <a:lnTo>
                    <a:pt x="98628" y="0"/>
                  </a:lnTo>
                  <a:lnTo>
                    <a:pt x="98628" y="77368"/>
                  </a:lnTo>
                  <a:lnTo>
                    <a:pt x="137312" y="38696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9362" y="7802429"/>
              <a:ext cx="1195705" cy="0"/>
            </a:xfrm>
            <a:custGeom>
              <a:avLst/>
              <a:gdLst/>
              <a:ahLst/>
              <a:cxnLst/>
              <a:rect l="l" t="t" r="r" b="b"/>
              <a:pathLst>
                <a:path w="1195704">
                  <a:moveTo>
                    <a:pt x="0" y="0"/>
                  </a:moveTo>
                  <a:lnTo>
                    <a:pt x="1195387" y="0"/>
                  </a:lnTo>
                </a:path>
              </a:pathLst>
            </a:custGeom>
            <a:ln w="3298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373407" y="3078759"/>
            <a:ext cx="1386205" cy="991869"/>
            <a:chOff x="4373407" y="3078759"/>
            <a:chExt cx="1386205" cy="991869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8808" y="3084158"/>
              <a:ext cx="1375214" cy="98068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378804" y="3084157"/>
              <a:ext cx="1375410" cy="981075"/>
            </a:xfrm>
            <a:custGeom>
              <a:avLst/>
              <a:gdLst/>
              <a:ahLst/>
              <a:cxnLst/>
              <a:rect l="l" t="t" r="r" b="b"/>
              <a:pathLst>
                <a:path w="1375410" h="981075">
                  <a:moveTo>
                    <a:pt x="66238" y="980682"/>
                  </a:moveTo>
                  <a:lnTo>
                    <a:pt x="1308975" y="980682"/>
                  </a:lnTo>
                  <a:lnTo>
                    <a:pt x="1334760" y="975475"/>
                  </a:lnTo>
                  <a:lnTo>
                    <a:pt x="1355814" y="961278"/>
                  </a:lnTo>
                  <a:lnTo>
                    <a:pt x="1370009" y="940223"/>
                  </a:lnTo>
                  <a:lnTo>
                    <a:pt x="1375214" y="914443"/>
                  </a:lnTo>
                  <a:lnTo>
                    <a:pt x="1375214" y="66238"/>
                  </a:lnTo>
                  <a:lnTo>
                    <a:pt x="1370009" y="40454"/>
                  </a:lnTo>
                  <a:lnTo>
                    <a:pt x="1355814" y="19399"/>
                  </a:lnTo>
                  <a:lnTo>
                    <a:pt x="1334760" y="5205"/>
                  </a:lnTo>
                  <a:lnTo>
                    <a:pt x="1308975" y="0"/>
                  </a:lnTo>
                  <a:lnTo>
                    <a:pt x="66238" y="0"/>
                  </a:lnTo>
                  <a:lnTo>
                    <a:pt x="40454" y="5205"/>
                  </a:lnTo>
                  <a:lnTo>
                    <a:pt x="19399" y="19399"/>
                  </a:lnTo>
                  <a:lnTo>
                    <a:pt x="5205" y="40454"/>
                  </a:lnTo>
                  <a:lnTo>
                    <a:pt x="0" y="66238"/>
                  </a:lnTo>
                  <a:lnTo>
                    <a:pt x="0" y="914443"/>
                  </a:lnTo>
                  <a:lnTo>
                    <a:pt x="5205" y="940223"/>
                  </a:lnTo>
                  <a:lnTo>
                    <a:pt x="19399" y="961278"/>
                  </a:lnTo>
                  <a:lnTo>
                    <a:pt x="40454" y="975475"/>
                  </a:lnTo>
                  <a:lnTo>
                    <a:pt x="66238" y="980682"/>
                  </a:lnTo>
                  <a:close/>
                </a:path>
              </a:pathLst>
            </a:custGeom>
            <a:ln w="10470">
              <a:solidFill>
                <a:srgbClr val="3E28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093015" y="3218178"/>
            <a:ext cx="1386205" cy="991869"/>
            <a:chOff x="6093015" y="3218178"/>
            <a:chExt cx="1386205" cy="991869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8411" y="3223567"/>
              <a:ext cx="1375214" cy="9806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098413" y="3223576"/>
              <a:ext cx="1375410" cy="981075"/>
            </a:xfrm>
            <a:custGeom>
              <a:avLst/>
              <a:gdLst/>
              <a:ahLst/>
              <a:cxnLst/>
              <a:rect l="l" t="t" r="r" b="b"/>
              <a:pathLst>
                <a:path w="1375409" h="981075">
                  <a:moveTo>
                    <a:pt x="66238" y="980682"/>
                  </a:moveTo>
                  <a:lnTo>
                    <a:pt x="1308975" y="980682"/>
                  </a:lnTo>
                  <a:lnTo>
                    <a:pt x="1334760" y="975475"/>
                  </a:lnTo>
                  <a:lnTo>
                    <a:pt x="1355814" y="961278"/>
                  </a:lnTo>
                  <a:lnTo>
                    <a:pt x="1370009" y="940223"/>
                  </a:lnTo>
                  <a:lnTo>
                    <a:pt x="1375214" y="914443"/>
                  </a:lnTo>
                  <a:lnTo>
                    <a:pt x="1375214" y="66238"/>
                  </a:lnTo>
                  <a:lnTo>
                    <a:pt x="1370009" y="40454"/>
                  </a:lnTo>
                  <a:lnTo>
                    <a:pt x="1355814" y="19399"/>
                  </a:lnTo>
                  <a:lnTo>
                    <a:pt x="1334760" y="5205"/>
                  </a:lnTo>
                  <a:lnTo>
                    <a:pt x="1308975" y="0"/>
                  </a:lnTo>
                  <a:lnTo>
                    <a:pt x="66238" y="0"/>
                  </a:lnTo>
                  <a:lnTo>
                    <a:pt x="40454" y="5205"/>
                  </a:lnTo>
                  <a:lnTo>
                    <a:pt x="19399" y="19399"/>
                  </a:lnTo>
                  <a:lnTo>
                    <a:pt x="5205" y="40454"/>
                  </a:lnTo>
                  <a:lnTo>
                    <a:pt x="0" y="66238"/>
                  </a:lnTo>
                  <a:lnTo>
                    <a:pt x="0" y="914443"/>
                  </a:lnTo>
                  <a:lnTo>
                    <a:pt x="5205" y="940223"/>
                  </a:lnTo>
                  <a:lnTo>
                    <a:pt x="19399" y="961278"/>
                  </a:lnTo>
                  <a:lnTo>
                    <a:pt x="40454" y="975475"/>
                  </a:lnTo>
                  <a:lnTo>
                    <a:pt x="66238" y="980682"/>
                  </a:lnTo>
                  <a:close/>
                </a:path>
              </a:pathLst>
            </a:custGeom>
            <a:ln w="10470">
              <a:solidFill>
                <a:srgbClr val="3E28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29935" y="2389887"/>
            <a:ext cx="8328025" cy="9220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9.3.1</a:t>
            </a:r>
            <a:r>
              <a:rPr sz="2550" b="1" i="1" spc="-2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What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I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s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a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Node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and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How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Do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I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Set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One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spc="-25" dirty="0">
                <a:solidFill>
                  <a:srgbClr val="241B54"/>
                </a:solidFill>
                <a:latin typeface="Open Sans"/>
                <a:cs typeface="Open Sans"/>
              </a:rPr>
              <a:t>Up?</a:t>
            </a:r>
            <a:endParaRPr sz="2550" dirty="0">
              <a:latin typeface="Open Sans"/>
              <a:cs typeface="Open Sans"/>
            </a:endParaRPr>
          </a:p>
          <a:p>
            <a:pPr marR="475615" algn="ctr">
              <a:lnSpc>
                <a:spcPct val="100000"/>
              </a:lnSpc>
              <a:spcBef>
                <a:spcPts val="2665"/>
              </a:spcBef>
            </a:pPr>
            <a:r>
              <a:rPr sz="1100" b="1" i="1" spc="-10" dirty="0">
                <a:solidFill>
                  <a:srgbClr val="221F1F"/>
                </a:solidFill>
                <a:latin typeface="Gill Sans MT"/>
                <a:cs typeface="Gill Sans MT"/>
              </a:rPr>
              <a:t>Ledger</a:t>
            </a:r>
            <a:endParaRPr sz="1100" dirty="0">
              <a:latin typeface="Gill Sans MT"/>
              <a:cs typeface="Gill Sans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720879" y="6674254"/>
            <a:ext cx="1386205" cy="991235"/>
            <a:chOff x="7720879" y="6674254"/>
            <a:chExt cx="1386205" cy="99123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26110" y="6679482"/>
              <a:ext cx="1375214" cy="98069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726114" y="6679490"/>
              <a:ext cx="1375410" cy="981075"/>
            </a:xfrm>
            <a:custGeom>
              <a:avLst/>
              <a:gdLst/>
              <a:ahLst/>
              <a:cxnLst/>
              <a:rect l="l" t="t" r="r" b="b"/>
              <a:pathLst>
                <a:path w="1375409" h="981075">
                  <a:moveTo>
                    <a:pt x="66238" y="980682"/>
                  </a:moveTo>
                  <a:lnTo>
                    <a:pt x="1308975" y="980682"/>
                  </a:lnTo>
                  <a:lnTo>
                    <a:pt x="1334760" y="975475"/>
                  </a:lnTo>
                  <a:lnTo>
                    <a:pt x="1355814" y="961278"/>
                  </a:lnTo>
                  <a:lnTo>
                    <a:pt x="1370009" y="940223"/>
                  </a:lnTo>
                  <a:lnTo>
                    <a:pt x="1375214" y="914443"/>
                  </a:lnTo>
                  <a:lnTo>
                    <a:pt x="1375214" y="66238"/>
                  </a:lnTo>
                  <a:lnTo>
                    <a:pt x="1370009" y="40454"/>
                  </a:lnTo>
                  <a:lnTo>
                    <a:pt x="1355814" y="19399"/>
                  </a:lnTo>
                  <a:lnTo>
                    <a:pt x="1334760" y="5205"/>
                  </a:lnTo>
                  <a:lnTo>
                    <a:pt x="1308975" y="0"/>
                  </a:lnTo>
                  <a:lnTo>
                    <a:pt x="66238" y="0"/>
                  </a:lnTo>
                  <a:lnTo>
                    <a:pt x="40454" y="5205"/>
                  </a:lnTo>
                  <a:lnTo>
                    <a:pt x="19399" y="19399"/>
                  </a:lnTo>
                  <a:lnTo>
                    <a:pt x="5205" y="40454"/>
                  </a:lnTo>
                  <a:lnTo>
                    <a:pt x="0" y="66238"/>
                  </a:lnTo>
                  <a:lnTo>
                    <a:pt x="0" y="914443"/>
                  </a:lnTo>
                  <a:lnTo>
                    <a:pt x="5205" y="940223"/>
                  </a:lnTo>
                  <a:lnTo>
                    <a:pt x="19399" y="961278"/>
                  </a:lnTo>
                  <a:lnTo>
                    <a:pt x="40454" y="975475"/>
                  </a:lnTo>
                  <a:lnTo>
                    <a:pt x="66238" y="980682"/>
                  </a:lnTo>
                  <a:close/>
                </a:path>
              </a:pathLst>
            </a:custGeom>
            <a:ln w="10470">
              <a:solidFill>
                <a:srgbClr val="3E28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89519" y="7041153"/>
              <a:ext cx="137795" cy="476884"/>
            </a:xfrm>
            <a:custGeom>
              <a:avLst/>
              <a:gdLst/>
              <a:ahLst/>
              <a:cxnLst/>
              <a:rect l="l" t="t" r="r" b="b"/>
              <a:pathLst>
                <a:path w="137795" h="476884">
                  <a:moveTo>
                    <a:pt x="38684" y="238417"/>
                  </a:moveTo>
                  <a:lnTo>
                    <a:pt x="0" y="199720"/>
                  </a:lnTo>
                  <a:lnTo>
                    <a:pt x="0" y="277088"/>
                  </a:lnTo>
                  <a:lnTo>
                    <a:pt x="38684" y="238417"/>
                  </a:lnTo>
                  <a:close/>
                </a:path>
                <a:path w="137795" h="476884">
                  <a:moveTo>
                    <a:pt x="69253" y="438137"/>
                  </a:moveTo>
                  <a:lnTo>
                    <a:pt x="30568" y="399427"/>
                  </a:lnTo>
                  <a:lnTo>
                    <a:pt x="30568" y="476796"/>
                  </a:lnTo>
                  <a:lnTo>
                    <a:pt x="69253" y="438137"/>
                  </a:lnTo>
                  <a:close/>
                </a:path>
                <a:path w="137795" h="476884">
                  <a:moveTo>
                    <a:pt x="137312" y="38696"/>
                  </a:moveTo>
                  <a:lnTo>
                    <a:pt x="98628" y="0"/>
                  </a:lnTo>
                  <a:lnTo>
                    <a:pt x="98628" y="77368"/>
                  </a:lnTo>
                  <a:lnTo>
                    <a:pt x="137312" y="38696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6026640" y="7084965"/>
            <a:ext cx="1386205" cy="991235"/>
            <a:chOff x="6026640" y="7084965"/>
            <a:chExt cx="1386205" cy="991235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1868" y="7090203"/>
              <a:ext cx="1375214" cy="98068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31876" y="7090200"/>
              <a:ext cx="1375410" cy="981075"/>
            </a:xfrm>
            <a:custGeom>
              <a:avLst/>
              <a:gdLst/>
              <a:ahLst/>
              <a:cxnLst/>
              <a:rect l="l" t="t" r="r" b="b"/>
              <a:pathLst>
                <a:path w="1375409" h="981075">
                  <a:moveTo>
                    <a:pt x="66238" y="980682"/>
                  </a:moveTo>
                  <a:lnTo>
                    <a:pt x="1308986" y="980682"/>
                  </a:lnTo>
                  <a:lnTo>
                    <a:pt x="1334764" y="975477"/>
                  </a:lnTo>
                  <a:lnTo>
                    <a:pt x="1355816" y="961282"/>
                  </a:lnTo>
                  <a:lnTo>
                    <a:pt x="1370009" y="940227"/>
                  </a:lnTo>
                  <a:lnTo>
                    <a:pt x="1375214" y="914443"/>
                  </a:lnTo>
                  <a:lnTo>
                    <a:pt x="1375214" y="66238"/>
                  </a:lnTo>
                  <a:lnTo>
                    <a:pt x="1370009" y="40454"/>
                  </a:lnTo>
                  <a:lnTo>
                    <a:pt x="1355816" y="19399"/>
                  </a:lnTo>
                  <a:lnTo>
                    <a:pt x="1334764" y="5205"/>
                  </a:lnTo>
                  <a:lnTo>
                    <a:pt x="1308986" y="0"/>
                  </a:lnTo>
                  <a:lnTo>
                    <a:pt x="66238" y="0"/>
                  </a:lnTo>
                  <a:lnTo>
                    <a:pt x="40454" y="5205"/>
                  </a:lnTo>
                  <a:lnTo>
                    <a:pt x="19399" y="19399"/>
                  </a:lnTo>
                  <a:lnTo>
                    <a:pt x="5205" y="40454"/>
                  </a:lnTo>
                  <a:lnTo>
                    <a:pt x="0" y="66238"/>
                  </a:lnTo>
                  <a:lnTo>
                    <a:pt x="0" y="914443"/>
                  </a:lnTo>
                  <a:lnTo>
                    <a:pt x="5205" y="940227"/>
                  </a:lnTo>
                  <a:lnTo>
                    <a:pt x="19399" y="961282"/>
                  </a:lnTo>
                  <a:lnTo>
                    <a:pt x="40454" y="975477"/>
                  </a:lnTo>
                  <a:lnTo>
                    <a:pt x="66238" y="980682"/>
                  </a:lnTo>
                  <a:close/>
                </a:path>
              </a:pathLst>
            </a:custGeom>
            <a:ln w="10470">
              <a:solidFill>
                <a:srgbClr val="3E28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395301" y="7451883"/>
              <a:ext cx="137795" cy="476884"/>
            </a:xfrm>
            <a:custGeom>
              <a:avLst/>
              <a:gdLst/>
              <a:ahLst/>
              <a:cxnLst/>
              <a:rect l="l" t="t" r="r" b="b"/>
              <a:pathLst>
                <a:path w="137795" h="476884">
                  <a:moveTo>
                    <a:pt x="38696" y="238404"/>
                  </a:moveTo>
                  <a:lnTo>
                    <a:pt x="0" y="199720"/>
                  </a:lnTo>
                  <a:lnTo>
                    <a:pt x="0" y="277088"/>
                  </a:lnTo>
                  <a:lnTo>
                    <a:pt x="38696" y="238404"/>
                  </a:lnTo>
                  <a:close/>
                </a:path>
                <a:path w="137795" h="476884">
                  <a:moveTo>
                    <a:pt x="69240" y="438124"/>
                  </a:moveTo>
                  <a:lnTo>
                    <a:pt x="30556" y="399440"/>
                  </a:lnTo>
                  <a:lnTo>
                    <a:pt x="30556" y="476808"/>
                  </a:lnTo>
                  <a:lnTo>
                    <a:pt x="69240" y="438124"/>
                  </a:lnTo>
                  <a:close/>
                </a:path>
                <a:path w="137795" h="476884">
                  <a:moveTo>
                    <a:pt x="137312" y="38696"/>
                  </a:moveTo>
                  <a:lnTo>
                    <a:pt x="98628" y="0"/>
                  </a:lnTo>
                  <a:lnTo>
                    <a:pt x="98628" y="77368"/>
                  </a:lnTo>
                  <a:lnTo>
                    <a:pt x="137312" y="38696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21796" y="7802429"/>
              <a:ext cx="1195705" cy="0"/>
            </a:xfrm>
            <a:custGeom>
              <a:avLst/>
              <a:gdLst/>
              <a:ahLst/>
              <a:cxnLst/>
              <a:rect l="l" t="t" r="r" b="b"/>
              <a:pathLst>
                <a:path w="1195704">
                  <a:moveTo>
                    <a:pt x="0" y="0"/>
                  </a:moveTo>
                  <a:lnTo>
                    <a:pt x="1195387" y="0"/>
                  </a:lnTo>
                </a:path>
              </a:pathLst>
            </a:custGeom>
            <a:ln w="3298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1838460" y="6838741"/>
            <a:ext cx="1386205" cy="991235"/>
            <a:chOff x="1838460" y="6838741"/>
            <a:chExt cx="1386205" cy="991235"/>
          </a:xfrm>
        </p:grpSpPr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692" y="6843980"/>
              <a:ext cx="1375214" cy="98068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843695" y="6843976"/>
              <a:ext cx="1375410" cy="981075"/>
            </a:xfrm>
            <a:custGeom>
              <a:avLst/>
              <a:gdLst/>
              <a:ahLst/>
              <a:cxnLst/>
              <a:rect l="l" t="t" r="r" b="b"/>
              <a:pathLst>
                <a:path w="1375410" h="981075">
                  <a:moveTo>
                    <a:pt x="66238" y="980682"/>
                  </a:moveTo>
                  <a:lnTo>
                    <a:pt x="1308975" y="980682"/>
                  </a:lnTo>
                  <a:lnTo>
                    <a:pt x="1334760" y="975477"/>
                  </a:lnTo>
                  <a:lnTo>
                    <a:pt x="1355814" y="961282"/>
                  </a:lnTo>
                  <a:lnTo>
                    <a:pt x="1370009" y="940227"/>
                  </a:lnTo>
                  <a:lnTo>
                    <a:pt x="1375214" y="914443"/>
                  </a:lnTo>
                  <a:lnTo>
                    <a:pt x="1375214" y="66238"/>
                  </a:lnTo>
                  <a:lnTo>
                    <a:pt x="1370009" y="40454"/>
                  </a:lnTo>
                  <a:lnTo>
                    <a:pt x="1355814" y="19399"/>
                  </a:lnTo>
                  <a:lnTo>
                    <a:pt x="1334760" y="5205"/>
                  </a:lnTo>
                  <a:lnTo>
                    <a:pt x="1308975" y="0"/>
                  </a:lnTo>
                  <a:lnTo>
                    <a:pt x="66238" y="0"/>
                  </a:lnTo>
                  <a:lnTo>
                    <a:pt x="40454" y="5205"/>
                  </a:lnTo>
                  <a:lnTo>
                    <a:pt x="19399" y="19399"/>
                  </a:lnTo>
                  <a:lnTo>
                    <a:pt x="5205" y="40454"/>
                  </a:lnTo>
                  <a:lnTo>
                    <a:pt x="0" y="66238"/>
                  </a:lnTo>
                  <a:lnTo>
                    <a:pt x="0" y="914443"/>
                  </a:lnTo>
                  <a:lnTo>
                    <a:pt x="5205" y="940227"/>
                  </a:lnTo>
                  <a:lnTo>
                    <a:pt x="19399" y="961282"/>
                  </a:lnTo>
                  <a:lnTo>
                    <a:pt x="40454" y="975477"/>
                  </a:lnTo>
                  <a:lnTo>
                    <a:pt x="66238" y="980682"/>
                  </a:lnTo>
                  <a:close/>
                </a:path>
              </a:pathLst>
            </a:custGeom>
            <a:ln w="10470">
              <a:solidFill>
                <a:srgbClr val="3E28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07107" y="7205605"/>
              <a:ext cx="137795" cy="476884"/>
            </a:xfrm>
            <a:custGeom>
              <a:avLst/>
              <a:gdLst/>
              <a:ahLst/>
              <a:cxnLst/>
              <a:rect l="l" t="t" r="r" b="b"/>
              <a:pathLst>
                <a:path w="137794" h="476884">
                  <a:moveTo>
                    <a:pt x="38709" y="238404"/>
                  </a:moveTo>
                  <a:lnTo>
                    <a:pt x="0" y="199720"/>
                  </a:lnTo>
                  <a:lnTo>
                    <a:pt x="0" y="277088"/>
                  </a:lnTo>
                  <a:lnTo>
                    <a:pt x="38709" y="238404"/>
                  </a:lnTo>
                  <a:close/>
                </a:path>
                <a:path w="137794" h="476884">
                  <a:moveTo>
                    <a:pt x="69253" y="438137"/>
                  </a:moveTo>
                  <a:lnTo>
                    <a:pt x="30568" y="399427"/>
                  </a:lnTo>
                  <a:lnTo>
                    <a:pt x="30568" y="476796"/>
                  </a:lnTo>
                  <a:lnTo>
                    <a:pt x="69253" y="438137"/>
                  </a:lnTo>
                  <a:close/>
                </a:path>
                <a:path w="137794" h="476884">
                  <a:moveTo>
                    <a:pt x="137312" y="38684"/>
                  </a:moveTo>
                  <a:lnTo>
                    <a:pt x="98628" y="0"/>
                  </a:lnTo>
                  <a:lnTo>
                    <a:pt x="98628" y="77368"/>
                  </a:lnTo>
                  <a:lnTo>
                    <a:pt x="137312" y="38684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2343376" y="5983362"/>
            <a:ext cx="346710" cy="400685"/>
          </a:xfrm>
          <a:custGeom>
            <a:avLst/>
            <a:gdLst/>
            <a:ahLst/>
            <a:cxnLst/>
            <a:rect l="l" t="t" r="r" b="b"/>
            <a:pathLst>
              <a:path w="346710" h="400685">
                <a:moveTo>
                  <a:pt x="176560" y="0"/>
                </a:moveTo>
                <a:lnTo>
                  <a:pt x="136031" y="7533"/>
                </a:lnTo>
                <a:lnTo>
                  <a:pt x="82899" y="59487"/>
                </a:lnTo>
                <a:lnTo>
                  <a:pt x="74536" y="96745"/>
                </a:lnTo>
                <a:lnTo>
                  <a:pt x="80757" y="134420"/>
                </a:lnTo>
                <a:lnTo>
                  <a:pt x="101682" y="167984"/>
                </a:lnTo>
                <a:lnTo>
                  <a:pt x="105567" y="171869"/>
                </a:lnTo>
                <a:lnTo>
                  <a:pt x="61119" y="182863"/>
                </a:lnTo>
                <a:lnTo>
                  <a:pt x="27936" y="210477"/>
                </a:lnTo>
                <a:lnTo>
                  <a:pt x="7177" y="253275"/>
                </a:lnTo>
                <a:lnTo>
                  <a:pt x="0" y="309823"/>
                </a:lnTo>
                <a:lnTo>
                  <a:pt x="0" y="400103"/>
                </a:lnTo>
                <a:lnTo>
                  <a:pt x="346649" y="400103"/>
                </a:lnTo>
                <a:lnTo>
                  <a:pt x="346649" y="309823"/>
                </a:lnTo>
                <a:lnTo>
                  <a:pt x="339467" y="253275"/>
                </a:lnTo>
                <a:lnTo>
                  <a:pt x="318701" y="210477"/>
                </a:lnTo>
                <a:lnTo>
                  <a:pt x="285516" y="182863"/>
                </a:lnTo>
                <a:lnTo>
                  <a:pt x="241081" y="171869"/>
                </a:lnTo>
                <a:lnTo>
                  <a:pt x="244914" y="167984"/>
                </a:lnTo>
                <a:lnTo>
                  <a:pt x="265852" y="134420"/>
                </a:lnTo>
                <a:lnTo>
                  <a:pt x="272074" y="96745"/>
                </a:lnTo>
                <a:lnTo>
                  <a:pt x="263710" y="59487"/>
                </a:lnTo>
                <a:lnTo>
                  <a:pt x="240893" y="27171"/>
                </a:lnTo>
                <a:lnTo>
                  <a:pt x="226439" y="15818"/>
                </a:lnTo>
                <a:lnTo>
                  <a:pt x="210615" y="7533"/>
                </a:lnTo>
                <a:lnTo>
                  <a:pt x="193846" y="2296"/>
                </a:lnTo>
                <a:lnTo>
                  <a:pt x="176560" y="0"/>
                </a:lnTo>
                <a:close/>
              </a:path>
            </a:pathLst>
          </a:custGeom>
          <a:solidFill>
            <a:srgbClr val="FFA6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40673" y="5859235"/>
            <a:ext cx="346710" cy="400685"/>
          </a:xfrm>
          <a:custGeom>
            <a:avLst/>
            <a:gdLst/>
            <a:ahLst/>
            <a:cxnLst/>
            <a:rect l="l" t="t" r="r" b="b"/>
            <a:pathLst>
              <a:path w="346709" h="400685">
                <a:moveTo>
                  <a:pt x="176560" y="0"/>
                </a:moveTo>
                <a:lnTo>
                  <a:pt x="136027" y="7524"/>
                </a:lnTo>
                <a:lnTo>
                  <a:pt x="82900" y="59466"/>
                </a:lnTo>
                <a:lnTo>
                  <a:pt x="74539" y="96724"/>
                </a:lnTo>
                <a:lnTo>
                  <a:pt x="80766" y="134399"/>
                </a:lnTo>
                <a:lnTo>
                  <a:pt x="101703" y="167963"/>
                </a:lnTo>
                <a:lnTo>
                  <a:pt x="105567" y="171848"/>
                </a:lnTo>
                <a:lnTo>
                  <a:pt x="61119" y="182845"/>
                </a:lnTo>
                <a:lnTo>
                  <a:pt x="27936" y="210464"/>
                </a:lnTo>
                <a:lnTo>
                  <a:pt x="7177" y="253263"/>
                </a:lnTo>
                <a:lnTo>
                  <a:pt x="0" y="309802"/>
                </a:lnTo>
                <a:lnTo>
                  <a:pt x="0" y="400103"/>
                </a:lnTo>
                <a:lnTo>
                  <a:pt x="346649" y="400103"/>
                </a:lnTo>
                <a:lnTo>
                  <a:pt x="346649" y="309802"/>
                </a:lnTo>
                <a:lnTo>
                  <a:pt x="339467" y="253263"/>
                </a:lnTo>
                <a:lnTo>
                  <a:pt x="318701" y="210464"/>
                </a:lnTo>
                <a:lnTo>
                  <a:pt x="285516" y="182845"/>
                </a:lnTo>
                <a:lnTo>
                  <a:pt x="241081" y="171848"/>
                </a:lnTo>
                <a:lnTo>
                  <a:pt x="244914" y="167963"/>
                </a:lnTo>
                <a:lnTo>
                  <a:pt x="265855" y="134399"/>
                </a:lnTo>
                <a:lnTo>
                  <a:pt x="272082" y="96724"/>
                </a:lnTo>
                <a:lnTo>
                  <a:pt x="263718" y="59466"/>
                </a:lnTo>
                <a:lnTo>
                  <a:pt x="240893" y="27151"/>
                </a:lnTo>
                <a:lnTo>
                  <a:pt x="226439" y="15810"/>
                </a:lnTo>
                <a:lnTo>
                  <a:pt x="210615" y="7524"/>
                </a:lnTo>
                <a:lnTo>
                  <a:pt x="193846" y="2279"/>
                </a:lnTo>
                <a:lnTo>
                  <a:pt x="176560" y="0"/>
                </a:lnTo>
                <a:close/>
              </a:path>
            </a:pathLst>
          </a:custGeom>
          <a:solidFill>
            <a:srgbClr val="FFA61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2022404" y="5236461"/>
            <a:ext cx="988694" cy="687070"/>
            <a:chOff x="2022404" y="5236461"/>
            <a:chExt cx="988694" cy="687070"/>
          </a:xfrm>
        </p:grpSpPr>
        <p:sp>
          <p:nvSpPr>
            <p:cNvPr id="34" name="object 34"/>
            <p:cNvSpPr/>
            <p:nvPr/>
          </p:nvSpPr>
          <p:spPr>
            <a:xfrm>
              <a:off x="2070307" y="5244560"/>
              <a:ext cx="892810" cy="601980"/>
            </a:xfrm>
            <a:custGeom>
              <a:avLst/>
              <a:gdLst/>
              <a:ahLst/>
              <a:cxnLst/>
              <a:rect l="l" t="t" r="r" b="b"/>
              <a:pathLst>
                <a:path w="892810" h="601979">
                  <a:moveTo>
                    <a:pt x="844152" y="0"/>
                  </a:moveTo>
                  <a:lnTo>
                    <a:pt x="48647" y="0"/>
                  </a:lnTo>
                  <a:lnTo>
                    <a:pt x="29711" y="3824"/>
                  </a:lnTo>
                  <a:lnTo>
                    <a:pt x="14248" y="14250"/>
                  </a:lnTo>
                  <a:lnTo>
                    <a:pt x="3822" y="29711"/>
                  </a:lnTo>
                  <a:lnTo>
                    <a:pt x="0" y="48637"/>
                  </a:lnTo>
                  <a:lnTo>
                    <a:pt x="0" y="601698"/>
                  </a:lnTo>
                  <a:lnTo>
                    <a:pt x="892768" y="601698"/>
                  </a:lnTo>
                  <a:lnTo>
                    <a:pt x="892768" y="48637"/>
                  </a:lnTo>
                  <a:lnTo>
                    <a:pt x="888949" y="29711"/>
                  </a:lnTo>
                  <a:lnTo>
                    <a:pt x="878532" y="14250"/>
                  </a:lnTo>
                  <a:lnTo>
                    <a:pt x="863079" y="3824"/>
                  </a:lnTo>
                  <a:lnTo>
                    <a:pt x="844152" y="0"/>
                  </a:lnTo>
                  <a:close/>
                </a:path>
              </a:pathLst>
            </a:custGeom>
            <a:solidFill>
              <a:srgbClr val="4225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455936" y="5253484"/>
              <a:ext cx="121920" cy="40640"/>
            </a:xfrm>
            <a:custGeom>
              <a:avLst/>
              <a:gdLst/>
              <a:ahLst/>
              <a:cxnLst/>
              <a:rect l="l" t="t" r="r" b="b"/>
              <a:pathLst>
                <a:path w="121919" h="40639">
                  <a:moveTo>
                    <a:pt x="116090" y="0"/>
                  </a:moveTo>
                  <a:lnTo>
                    <a:pt x="5434" y="0"/>
                  </a:lnTo>
                  <a:lnTo>
                    <a:pt x="0" y="5444"/>
                  </a:lnTo>
                  <a:lnTo>
                    <a:pt x="0" y="35087"/>
                  </a:lnTo>
                  <a:lnTo>
                    <a:pt x="5434" y="40522"/>
                  </a:lnTo>
                  <a:lnTo>
                    <a:pt x="109389" y="40522"/>
                  </a:lnTo>
                  <a:lnTo>
                    <a:pt x="116090" y="40522"/>
                  </a:lnTo>
                  <a:lnTo>
                    <a:pt x="121514" y="35087"/>
                  </a:lnTo>
                  <a:lnTo>
                    <a:pt x="121514" y="5444"/>
                  </a:lnTo>
                  <a:lnTo>
                    <a:pt x="116090" y="0"/>
                  </a:lnTo>
                  <a:close/>
                </a:path>
              </a:pathLst>
            </a:custGeom>
            <a:solidFill>
              <a:srgbClr val="6933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030508" y="5846251"/>
              <a:ext cx="972819" cy="69215"/>
            </a:xfrm>
            <a:custGeom>
              <a:avLst/>
              <a:gdLst/>
              <a:ahLst/>
              <a:cxnLst/>
              <a:rect l="l" t="t" r="r" b="b"/>
              <a:pathLst>
                <a:path w="972819" h="69214">
                  <a:moveTo>
                    <a:pt x="968734" y="0"/>
                  </a:moveTo>
                  <a:lnTo>
                    <a:pt x="3622" y="0"/>
                  </a:lnTo>
                  <a:lnTo>
                    <a:pt x="0" y="3633"/>
                  </a:lnTo>
                  <a:lnTo>
                    <a:pt x="0" y="36480"/>
                  </a:lnTo>
                  <a:lnTo>
                    <a:pt x="2548" y="49093"/>
                  </a:lnTo>
                  <a:lnTo>
                    <a:pt x="9498" y="59394"/>
                  </a:lnTo>
                  <a:lnTo>
                    <a:pt x="19803" y="66340"/>
                  </a:lnTo>
                  <a:lnTo>
                    <a:pt x="32417" y="68887"/>
                  </a:lnTo>
                  <a:lnTo>
                    <a:pt x="939960" y="68887"/>
                  </a:lnTo>
                  <a:lnTo>
                    <a:pt x="952575" y="66340"/>
                  </a:lnTo>
                  <a:lnTo>
                    <a:pt x="962880" y="59394"/>
                  </a:lnTo>
                  <a:lnTo>
                    <a:pt x="969829" y="49093"/>
                  </a:lnTo>
                  <a:lnTo>
                    <a:pt x="972378" y="36480"/>
                  </a:lnTo>
                  <a:lnTo>
                    <a:pt x="972378" y="3633"/>
                  </a:lnTo>
                  <a:lnTo>
                    <a:pt x="968734" y="0"/>
                  </a:lnTo>
                  <a:close/>
                </a:path>
              </a:pathLst>
            </a:custGeom>
            <a:solidFill>
              <a:srgbClr val="4225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109995" y="5302933"/>
              <a:ext cx="813435" cy="509905"/>
            </a:xfrm>
            <a:custGeom>
              <a:avLst/>
              <a:gdLst/>
              <a:ahLst/>
              <a:cxnLst/>
              <a:rect l="l" t="t" r="r" b="b"/>
              <a:pathLst>
                <a:path w="813435" h="509904">
                  <a:moveTo>
                    <a:pt x="789085" y="0"/>
                  </a:moveTo>
                  <a:lnTo>
                    <a:pt x="24313" y="0"/>
                  </a:lnTo>
                  <a:lnTo>
                    <a:pt x="14846" y="1909"/>
                  </a:lnTo>
                  <a:lnTo>
                    <a:pt x="7118" y="7118"/>
                  </a:lnTo>
                  <a:lnTo>
                    <a:pt x="1909" y="14846"/>
                  </a:lnTo>
                  <a:lnTo>
                    <a:pt x="0" y="24313"/>
                  </a:lnTo>
                  <a:lnTo>
                    <a:pt x="0" y="484969"/>
                  </a:lnTo>
                  <a:lnTo>
                    <a:pt x="1909" y="494428"/>
                  </a:lnTo>
                  <a:lnTo>
                    <a:pt x="7118" y="502161"/>
                  </a:lnTo>
                  <a:lnTo>
                    <a:pt x="14846" y="507379"/>
                  </a:lnTo>
                  <a:lnTo>
                    <a:pt x="24313" y="509293"/>
                  </a:lnTo>
                  <a:lnTo>
                    <a:pt x="789085" y="509293"/>
                  </a:lnTo>
                  <a:lnTo>
                    <a:pt x="798558" y="507379"/>
                  </a:lnTo>
                  <a:lnTo>
                    <a:pt x="806289" y="502161"/>
                  </a:lnTo>
                  <a:lnTo>
                    <a:pt x="811499" y="494428"/>
                  </a:lnTo>
                  <a:lnTo>
                    <a:pt x="813409" y="484969"/>
                  </a:lnTo>
                  <a:lnTo>
                    <a:pt x="813409" y="24313"/>
                  </a:lnTo>
                  <a:lnTo>
                    <a:pt x="811499" y="14846"/>
                  </a:lnTo>
                  <a:lnTo>
                    <a:pt x="806289" y="7118"/>
                  </a:lnTo>
                  <a:lnTo>
                    <a:pt x="798558" y="1909"/>
                  </a:lnTo>
                  <a:lnTo>
                    <a:pt x="7890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02087" y="5259139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2690" y="0"/>
                  </a:moveTo>
                  <a:lnTo>
                    <a:pt x="14606" y="0"/>
                  </a:lnTo>
                  <a:lnTo>
                    <a:pt x="6533" y="0"/>
                  </a:lnTo>
                  <a:lnTo>
                    <a:pt x="0" y="6544"/>
                  </a:lnTo>
                  <a:lnTo>
                    <a:pt x="0" y="22679"/>
                  </a:lnTo>
                  <a:lnTo>
                    <a:pt x="6533" y="29234"/>
                  </a:lnTo>
                  <a:lnTo>
                    <a:pt x="22690" y="29234"/>
                  </a:lnTo>
                  <a:lnTo>
                    <a:pt x="29224" y="22679"/>
                  </a:lnTo>
                  <a:lnTo>
                    <a:pt x="29224" y="6544"/>
                  </a:lnTo>
                  <a:lnTo>
                    <a:pt x="22690" y="0"/>
                  </a:lnTo>
                  <a:close/>
                </a:path>
              </a:pathLst>
            </a:custGeom>
            <a:solidFill>
              <a:srgbClr val="DF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22404" y="5838156"/>
              <a:ext cx="988694" cy="85090"/>
            </a:xfrm>
            <a:custGeom>
              <a:avLst/>
              <a:gdLst/>
              <a:ahLst/>
              <a:cxnLst/>
              <a:rect l="l" t="t" r="r" b="b"/>
              <a:pathLst>
                <a:path w="988694" h="85089">
                  <a:moveTo>
                    <a:pt x="981320" y="0"/>
                  </a:moveTo>
                  <a:lnTo>
                    <a:pt x="7266" y="0"/>
                  </a:lnTo>
                  <a:lnTo>
                    <a:pt x="0" y="7256"/>
                  </a:lnTo>
                  <a:lnTo>
                    <a:pt x="0" y="44564"/>
                  </a:lnTo>
                  <a:lnTo>
                    <a:pt x="3187" y="60326"/>
                  </a:lnTo>
                  <a:lnTo>
                    <a:pt x="11877" y="73208"/>
                  </a:lnTo>
                  <a:lnTo>
                    <a:pt x="24759" y="81898"/>
                  </a:lnTo>
                  <a:lnTo>
                    <a:pt x="40522" y="85086"/>
                  </a:lnTo>
                  <a:lnTo>
                    <a:pt x="948065" y="85086"/>
                  </a:lnTo>
                  <a:lnTo>
                    <a:pt x="963819" y="81898"/>
                  </a:lnTo>
                  <a:lnTo>
                    <a:pt x="976701" y="73208"/>
                  </a:lnTo>
                  <a:lnTo>
                    <a:pt x="979625" y="68877"/>
                  </a:lnTo>
                  <a:lnTo>
                    <a:pt x="40522" y="68877"/>
                  </a:lnTo>
                  <a:lnTo>
                    <a:pt x="31064" y="66964"/>
                  </a:lnTo>
                  <a:lnTo>
                    <a:pt x="23335" y="61750"/>
                  </a:lnTo>
                  <a:lnTo>
                    <a:pt x="18121" y="54021"/>
                  </a:lnTo>
                  <a:lnTo>
                    <a:pt x="16208" y="44564"/>
                  </a:lnTo>
                  <a:lnTo>
                    <a:pt x="16208" y="16198"/>
                  </a:lnTo>
                  <a:lnTo>
                    <a:pt x="988587" y="16198"/>
                  </a:lnTo>
                  <a:lnTo>
                    <a:pt x="988587" y="7256"/>
                  </a:lnTo>
                  <a:lnTo>
                    <a:pt x="981320" y="0"/>
                  </a:lnTo>
                  <a:close/>
                </a:path>
                <a:path w="988694" h="85089">
                  <a:moveTo>
                    <a:pt x="988587" y="16198"/>
                  </a:moveTo>
                  <a:lnTo>
                    <a:pt x="972357" y="16198"/>
                  </a:lnTo>
                  <a:lnTo>
                    <a:pt x="972357" y="44564"/>
                  </a:lnTo>
                  <a:lnTo>
                    <a:pt x="970445" y="54021"/>
                  </a:lnTo>
                  <a:lnTo>
                    <a:pt x="965233" y="61750"/>
                  </a:lnTo>
                  <a:lnTo>
                    <a:pt x="957510" y="66964"/>
                  </a:lnTo>
                  <a:lnTo>
                    <a:pt x="948065" y="68877"/>
                  </a:lnTo>
                  <a:lnTo>
                    <a:pt x="979625" y="68877"/>
                  </a:lnTo>
                  <a:lnTo>
                    <a:pt x="985396" y="60326"/>
                  </a:lnTo>
                  <a:lnTo>
                    <a:pt x="988587" y="44564"/>
                  </a:lnTo>
                  <a:lnTo>
                    <a:pt x="988587" y="16198"/>
                  </a:lnTo>
                  <a:close/>
                </a:path>
              </a:pathLst>
            </a:custGeom>
            <a:solidFill>
              <a:srgbClr val="6933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451862" y="5846260"/>
              <a:ext cx="130175" cy="34290"/>
            </a:xfrm>
            <a:custGeom>
              <a:avLst/>
              <a:gdLst/>
              <a:ahLst/>
              <a:cxnLst/>
              <a:rect l="l" t="t" r="r" b="b"/>
              <a:pathLst>
                <a:path w="130175" h="34289">
                  <a:moveTo>
                    <a:pt x="129654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1574" y="30480"/>
                  </a:lnTo>
                  <a:lnTo>
                    <a:pt x="1574" y="34290"/>
                  </a:lnTo>
                  <a:lnTo>
                    <a:pt x="128079" y="34290"/>
                  </a:lnTo>
                  <a:lnTo>
                    <a:pt x="128079" y="30480"/>
                  </a:lnTo>
                  <a:lnTo>
                    <a:pt x="129654" y="30480"/>
                  </a:lnTo>
                  <a:lnTo>
                    <a:pt x="1296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62200" y="5236469"/>
              <a:ext cx="909319" cy="652780"/>
            </a:xfrm>
            <a:custGeom>
              <a:avLst/>
              <a:gdLst/>
              <a:ahLst/>
              <a:cxnLst/>
              <a:rect l="l" t="t" r="r" b="b"/>
              <a:pathLst>
                <a:path w="909319" h="652779">
                  <a:moveTo>
                    <a:pt x="869302" y="90792"/>
                  </a:moveTo>
                  <a:lnTo>
                    <a:pt x="866749" y="78181"/>
                  </a:lnTo>
                  <a:lnTo>
                    <a:pt x="864323" y="74587"/>
                  </a:lnTo>
                  <a:lnTo>
                    <a:pt x="859790" y="67868"/>
                  </a:lnTo>
                  <a:lnTo>
                    <a:pt x="853084" y="63347"/>
                  </a:lnTo>
                  <a:lnTo>
                    <a:pt x="853084" y="81838"/>
                  </a:lnTo>
                  <a:lnTo>
                    <a:pt x="853084" y="560374"/>
                  </a:lnTo>
                  <a:lnTo>
                    <a:pt x="845820" y="567651"/>
                  </a:lnTo>
                  <a:lnTo>
                    <a:pt x="63157" y="567651"/>
                  </a:lnTo>
                  <a:lnTo>
                    <a:pt x="55892" y="560374"/>
                  </a:lnTo>
                  <a:lnTo>
                    <a:pt x="55892" y="81838"/>
                  </a:lnTo>
                  <a:lnTo>
                    <a:pt x="63157" y="74587"/>
                  </a:lnTo>
                  <a:lnTo>
                    <a:pt x="845820" y="74587"/>
                  </a:lnTo>
                  <a:lnTo>
                    <a:pt x="853084" y="81838"/>
                  </a:lnTo>
                  <a:lnTo>
                    <a:pt x="853084" y="63347"/>
                  </a:lnTo>
                  <a:lnTo>
                    <a:pt x="849490" y="60921"/>
                  </a:lnTo>
                  <a:lnTo>
                    <a:pt x="836879" y="58356"/>
                  </a:lnTo>
                  <a:lnTo>
                    <a:pt x="72110" y="58356"/>
                  </a:lnTo>
                  <a:lnTo>
                    <a:pt x="59512" y="60921"/>
                  </a:lnTo>
                  <a:lnTo>
                    <a:pt x="49199" y="67868"/>
                  </a:lnTo>
                  <a:lnTo>
                    <a:pt x="42252" y="78181"/>
                  </a:lnTo>
                  <a:lnTo>
                    <a:pt x="39700" y="90792"/>
                  </a:lnTo>
                  <a:lnTo>
                    <a:pt x="39700" y="551446"/>
                  </a:lnTo>
                  <a:lnTo>
                    <a:pt x="42252" y="564045"/>
                  </a:lnTo>
                  <a:lnTo>
                    <a:pt x="49199" y="574357"/>
                  </a:lnTo>
                  <a:lnTo>
                    <a:pt x="59512" y="581304"/>
                  </a:lnTo>
                  <a:lnTo>
                    <a:pt x="72110" y="583857"/>
                  </a:lnTo>
                  <a:lnTo>
                    <a:pt x="836879" y="583857"/>
                  </a:lnTo>
                  <a:lnTo>
                    <a:pt x="849490" y="581304"/>
                  </a:lnTo>
                  <a:lnTo>
                    <a:pt x="859790" y="574357"/>
                  </a:lnTo>
                  <a:lnTo>
                    <a:pt x="864311" y="567651"/>
                  </a:lnTo>
                  <a:lnTo>
                    <a:pt x="866749" y="564045"/>
                  </a:lnTo>
                  <a:lnTo>
                    <a:pt x="869302" y="551446"/>
                  </a:lnTo>
                  <a:lnTo>
                    <a:pt x="869302" y="90792"/>
                  </a:lnTo>
                  <a:close/>
                </a:path>
                <a:path w="909319" h="652779">
                  <a:moveTo>
                    <a:pt x="908977" y="56730"/>
                  </a:moveTo>
                  <a:lnTo>
                    <a:pt x="904506" y="34671"/>
                  </a:lnTo>
                  <a:lnTo>
                    <a:pt x="892771" y="17284"/>
                  </a:lnTo>
                  <a:lnTo>
                    <a:pt x="892771" y="56730"/>
                  </a:lnTo>
                  <a:lnTo>
                    <a:pt x="892771" y="601700"/>
                  </a:lnTo>
                  <a:lnTo>
                    <a:pt x="523798" y="601700"/>
                  </a:lnTo>
                  <a:lnTo>
                    <a:pt x="511213" y="601687"/>
                  </a:lnTo>
                  <a:lnTo>
                    <a:pt x="511213" y="617893"/>
                  </a:lnTo>
                  <a:lnTo>
                    <a:pt x="511213" y="636130"/>
                  </a:lnTo>
                  <a:lnTo>
                    <a:pt x="397776" y="636130"/>
                  </a:lnTo>
                  <a:lnTo>
                    <a:pt x="397776" y="617893"/>
                  </a:lnTo>
                  <a:lnTo>
                    <a:pt x="511213" y="617893"/>
                  </a:lnTo>
                  <a:lnTo>
                    <a:pt x="511213" y="601687"/>
                  </a:lnTo>
                  <a:lnTo>
                    <a:pt x="385191" y="601687"/>
                  </a:lnTo>
                  <a:lnTo>
                    <a:pt x="16230" y="601700"/>
                  </a:lnTo>
                  <a:lnTo>
                    <a:pt x="16230" y="56730"/>
                  </a:lnTo>
                  <a:lnTo>
                    <a:pt x="19418" y="40982"/>
                  </a:lnTo>
                  <a:lnTo>
                    <a:pt x="28105" y="28105"/>
                  </a:lnTo>
                  <a:lnTo>
                    <a:pt x="40982" y="19418"/>
                  </a:lnTo>
                  <a:lnTo>
                    <a:pt x="56743" y="16230"/>
                  </a:lnTo>
                  <a:lnTo>
                    <a:pt x="852258" y="16230"/>
                  </a:lnTo>
                  <a:lnTo>
                    <a:pt x="868006" y="19418"/>
                  </a:lnTo>
                  <a:lnTo>
                    <a:pt x="880884" y="28105"/>
                  </a:lnTo>
                  <a:lnTo>
                    <a:pt x="889584" y="40982"/>
                  </a:lnTo>
                  <a:lnTo>
                    <a:pt x="892771" y="56730"/>
                  </a:lnTo>
                  <a:lnTo>
                    <a:pt x="892771" y="17284"/>
                  </a:lnTo>
                  <a:lnTo>
                    <a:pt x="892340" y="16637"/>
                  </a:lnTo>
                  <a:lnTo>
                    <a:pt x="891730" y="16230"/>
                  </a:lnTo>
                  <a:lnTo>
                    <a:pt x="874306" y="4470"/>
                  </a:lnTo>
                  <a:lnTo>
                    <a:pt x="852258" y="0"/>
                  </a:lnTo>
                  <a:lnTo>
                    <a:pt x="56743" y="0"/>
                  </a:lnTo>
                  <a:lnTo>
                    <a:pt x="34683" y="4470"/>
                  </a:lnTo>
                  <a:lnTo>
                    <a:pt x="16637" y="16637"/>
                  </a:lnTo>
                  <a:lnTo>
                    <a:pt x="4457" y="34671"/>
                  </a:lnTo>
                  <a:lnTo>
                    <a:pt x="0" y="56730"/>
                  </a:lnTo>
                  <a:lnTo>
                    <a:pt x="12" y="614286"/>
                  </a:lnTo>
                  <a:lnTo>
                    <a:pt x="3632" y="617893"/>
                  </a:lnTo>
                  <a:lnTo>
                    <a:pt x="381546" y="617893"/>
                  </a:lnTo>
                  <a:lnTo>
                    <a:pt x="381546" y="645071"/>
                  </a:lnTo>
                  <a:lnTo>
                    <a:pt x="388835" y="652335"/>
                  </a:lnTo>
                  <a:lnTo>
                    <a:pt x="520153" y="652335"/>
                  </a:lnTo>
                  <a:lnTo>
                    <a:pt x="527418" y="645071"/>
                  </a:lnTo>
                  <a:lnTo>
                    <a:pt x="527418" y="636130"/>
                  </a:lnTo>
                  <a:lnTo>
                    <a:pt x="527418" y="617893"/>
                  </a:lnTo>
                  <a:lnTo>
                    <a:pt x="905344" y="617893"/>
                  </a:lnTo>
                  <a:lnTo>
                    <a:pt x="908951" y="614286"/>
                  </a:lnTo>
                  <a:lnTo>
                    <a:pt x="908977" y="601700"/>
                  </a:lnTo>
                  <a:lnTo>
                    <a:pt x="908977" y="56730"/>
                  </a:lnTo>
                  <a:close/>
                </a:path>
              </a:pathLst>
            </a:custGeom>
            <a:solidFill>
              <a:srgbClr val="6933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326254" y="5379225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85680" y="0"/>
                  </a:moveTo>
                  <a:lnTo>
                    <a:pt x="142146" y="6124"/>
                  </a:lnTo>
                  <a:lnTo>
                    <a:pt x="102424" y="21455"/>
                  </a:lnTo>
                  <a:lnTo>
                    <a:pt x="67629" y="44821"/>
                  </a:lnTo>
                  <a:lnTo>
                    <a:pt x="38875" y="75050"/>
                  </a:lnTo>
                  <a:lnTo>
                    <a:pt x="17275" y="110972"/>
                  </a:lnTo>
                  <a:lnTo>
                    <a:pt x="3945" y="151415"/>
                  </a:lnTo>
                  <a:lnTo>
                    <a:pt x="0" y="195208"/>
                  </a:lnTo>
                  <a:lnTo>
                    <a:pt x="6121" y="238742"/>
                  </a:lnTo>
                  <a:lnTo>
                    <a:pt x="21450" y="278463"/>
                  </a:lnTo>
                  <a:lnTo>
                    <a:pt x="44815" y="313257"/>
                  </a:lnTo>
                  <a:lnTo>
                    <a:pt x="75043" y="342009"/>
                  </a:lnTo>
                  <a:lnTo>
                    <a:pt x="110963" y="363605"/>
                  </a:lnTo>
                  <a:lnTo>
                    <a:pt x="151402" y="376929"/>
                  </a:lnTo>
                  <a:lnTo>
                    <a:pt x="195187" y="380867"/>
                  </a:lnTo>
                  <a:lnTo>
                    <a:pt x="238732" y="374747"/>
                  </a:lnTo>
                  <a:lnTo>
                    <a:pt x="278460" y="359421"/>
                  </a:lnTo>
                  <a:lnTo>
                    <a:pt x="313258" y="336059"/>
                  </a:lnTo>
                  <a:lnTo>
                    <a:pt x="342011" y="305833"/>
                  </a:lnTo>
                  <a:lnTo>
                    <a:pt x="363606" y="269913"/>
                  </a:lnTo>
                  <a:lnTo>
                    <a:pt x="376930" y="229472"/>
                  </a:lnTo>
                  <a:lnTo>
                    <a:pt x="380867" y="185680"/>
                  </a:lnTo>
                  <a:lnTo>
                    <a:pt x="374747" y="142145"/>
                  </a:lnTo>
                  <a:lnTo>
                    <a:pt x="359421" y="102421"/>
                  </a:lnTo>
                  <a:lnTo>
                    <a:pt x="336059" y="67623"/>
                  </a:lnTo>
                  <a:lnTo>
                    <a:pt x="305833" y="38866"/>
                  </a:lnTo>
                  <a:lnTo>
                    <a:pt x="269913" y="17266"/>
                  </a:lnTo>
                  <a:lnTo>
                    <a:pt x="229472" y="3939"/>
                  </a:lnTo>
                  <a:lnTo>
                    <a:pt x="185680" y="0"/>
                  </a:lnTo>
                  <a:close/>
                </a:path>
              </a:pathLst>
            </a:custGeom>
            <a:solidFill>
              <a:srgbClr val="EBA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351133" y="5404100"/>
              <a:ext cx="331470" cy="331470"/>
            </a:xfrm>
            <a:custGeom>
              <a:avLst/>
              <a:gdLst/>
              <a:ahLst/>
              <a:cxnLst/>
              <a:rect l="l" t="t" r="r" b="b"/>
              <a:pathLst>
                <a:path w="331469" h="331470">
                  <a:moveTo>
                    <a:pt x="161429" y="0"/>
                  </a:moveTo>
                  <a:lnTo>
                    <a:pt x="117561" y="7016"/>
                  </a:lnTo>
                  <a:lnTo>
                    <a:pt x="78426" y="24695"/>
                  </a:lnTo>
                  <a:lnTo>
                    <a:pt x="45564" y="51421"/>
                  </a:lnTo>
                  <a:lnTo>
                    <a:pt x="20512" y="85576"/>
                  </a:lnTo>
                  <a:lnTo>
                    <a:pt x="4811" y="125545"/>
                  </a:lnTo>
                  <a:lnTo>
                    <a:pt x="0" y="169712"/>
                  </a:lnTo>
                  <a:lnTo>
                    <a:pt x="7016" y="213574"/>
                  </a:lnTo>
                  <a:lnTo>
                    <a:pt x="24695" y="252705"/>
                  </a:lnTo>
                  <a:lnTo>
                    <a:pt x="51419" y="285564"/>
                  </a:lnTo>
                  <a:lnTo>
                    <a:pt x="85573" y="310614"/>
                  </a:lnTo>
                  <a:lnTo>
                    <a:pt x="125539" y="326316"/>
                  </a:lnTo>
                  <a:lnTo>
                    <a:pt x="169701" y="331131"/>
                  </a:lnTo>
                  <a:lnTo>
                    <a:pt x="213568" y="324118"/>
                  </a:lnTo>
                  <a:lnTo>
                    <a:pt x="252702" y="306440"/>
                  </a:lnTo>
                  <a:lnTo>
                    <a:pt x="285563" y="279715"/>
                  </a:lnTo>
                  <a:lnTo>
                    <a:pt x="310614" y="245560"/>
                  </a:lnTo>
                  <a:lnTo>
                    <a:pt x="326316" y="205592"/>
                  </a:lnTo>
                  <a:lnTo>
                    <a:pt x="331131" y="161429"/>
                  </a:lnTo>
                  <a:lnTo>
                    <a:pt x="324114" y="117562"/>
                  </a:lnTo>
                  <a:lnTo>
                    <a:pt x="306435" y="78429"/>
                  </a:lnTo>
                  <a:lnTo>
                    <a:pt x="279711" y="45567"/>
                  </a:lnTo>
                  <a:lnTo>
                    <a:pt x="245557" y="20517"/>
                  </a:lnTo>
                  <a:lnTo>
                    <a:pt x="205591" y="4815"/>
                  </a:lnTo>
                  <a:lnTo>
                    <a:pt x="161429" y="0"/>
                  </a:lnTo>
                  <a:close/>
                </a:path>
              </a:pathLst>
            </a:custGeom>
            <a:solidFill>
              <a:srgbClr val="EB8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43311" y="5456880"/>
              <a:ext cx="153791" cy="211196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3293836" y="4261283"/>
            <a:ext cx="5614670" cy="2609215"/>
            <a:chOff x="3293836" y="4261283"/>
            <a:chExt cx="5614670" cy="2609215"/>
          </a:xfrm>
        </p:grpSpPr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58715" y="4261283"/>
              <a:ext cx="2969691" cy="260890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274888" y="4973943"/>
              <a:ext cx="567690" cy="493395"/>
            </a:xfrm>
            <a:custGeom>
              <a:avLst/>
              <a:gdLst/>
              <a:ahLst/>
              <a:cxnLst/>
              <a:rect l="l" t="t" r="r" b="b"/>
              <a:pathLst>
                <a:path w="567689" h="493395">
                  <a:moveTo>
                    <a:pt x="540653" y="0"/>
                  </a:moveTo>
                  <a:lnTo>
                    <a:pt x="432520" y="92363"/>
                  </a:lnTo>
                  <a:lnTo>
                    <a:pt x="459127" y="123514"/>
                  </a:lnTo>
                  <a:lnTo>
                    <a:pt x="567249" y="31129"/>
                  </a:lnTo>
                  <a:lnTo>
                    <a:pt x="540653" y="0"/>
                  </a:lnTo>
                  <a:close/>
                </a:path>
                <a:path w="567689" h="493395">
                  <a:moveTo>
                    <a:pt x="324398" y="184748"/>
                  </a:moveTo>
                  <a:lnTo>
                    <a:pt x="216265" y="277122"/>
                  </a:lnTo>
                  <a:lnTo>
                    <a:pt x="242872" y="308252"/>
                  </a:lnTo>
                  <a:lnTo>
                    <a:pt x="350994" y="215899"/>
                  </a:lnTo>
                  <a:lnTo>
                    <a:pt x="324398" y="184748"/>
                  </a:lnTo>
                  <a:close/>
                </a:path>
                <a:path w="567689" h="493395">
                  <a:moveTo>
                    <a:pt x="108132" y="369486"/>
                  </a:moveTo>
                  <a:lnTo>
                    <a:pt x="0" y="461860"/>
                  </a:lnTo>
                  <a:lnTo>
                    <a:pt x="26606" y="493000"/>
                  </a:lnTo>
                  <a:lnTo>
                    <a:pt x="134739" y="400637"/>
                  </a:lnTo>
                  <a:lnTo>
                    <a:pt x="108132" y="369486"/>
                  </a:lnTo>
                  <a:close/>
                </a:path>
              </a:pathLst>
            </a:custGeom>
            <a:solidFill>
              <a:srgbClr val="231B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96529" y="4952073"/>
              <a:ext cx="180633" cy="17271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355601" y="4811450"/>
              <a:ext cx="2170430" cy="727710"/>
            </a:xfrm>
            <a:custGeom>
              <a:avLst/>
              <a:gdLst/>
              <a:ahLst/>
              <a:cxnLst/>
              <a:rect l="l" t="t" r="r" b="b"/>
              <a:pathLst>
                <a:path w="2170429" h="727710">
                  <a:moveTo>
                    <a:pt x="2157850" y="0"/>
                  </a:moveTo>
                  <a:lnTo>
                    <a:pt x="1991876" y="52930"/>
                  </a:lnTo>
                  <a:lnTo>
                    <a:pt x="2004315" y="91944"/>
                  </a:lnTo>
                  <a:lnTo>
                    <a:pt x="2170310" y="39014"/>
                  </a:lnTo>
                  <a:lnTo>
                    <a:pt x="2157850" y="0"/>
                  </a:lnTo>
                  <a:close/>
                </a:path>
                <a:path w="2170429" h="727710">
                  <a:moveTo>
                    <a:pt x="1825881" y="105871"/>
                  </a:moveTo>
                  <a:lnTo>
                    <a:pt x="1659897" y="158801"/>
                  </a:lnTo>
                  <a:lnTo>
                    <a:pt x="1672336" y="197815"/>
                  </a:lnTo>
                  <a:lnTo>
                    <a:pt x="1838331" y="144875"/>
                  </a:lnTo>
                  <a:lnTo>
                    <a:pt x="1825881" y="105871"/>
                  </a:lnTo>
                  <a:close/>
                </a:path>
                <a:path w="2170429" h="727710">
                  <a:moveTo>
                    <a:pt x="1493902" y="211731"/>
                  </a:moveTo>
                  <a:lnTo>
                    <a:pt x="1327917" y="264662"/>
                  </a:lnTo>
                  <a:lnTo>
                    <a:pt x="1340357" y="303676"/>
                  </a:lnTo>
                  <a:lnTo>
                    <a:pt x="1506331" y="250746"/>
                  </a:lnTo>
                  <a:lnTo>
                    <a:pt x="1493902" y="211731"/>
                  </a:lnTo>
                  <a:close/>
                </a:path>
                <a:path w="2170429" h="727710">
                  <a:moveTo>
                    <a:pt x="1161922" y="317602"/>
                  </a:moveTo>
                  <a:lnTo>
                    <a:pt x="995917" y="370554"/>
                  </a:lnTo>
                  <a:lnTo>
                    <a:pt x="1008388" y="409568"/>
                  </a:lnTo>
                  <a:lnTo>
                    <a:pt x="1174351" y="356638"/>
                  </a:lnTo>
                  <a:lnTo>
                    <a:pt x="1161922" y="317602"/>
                  </a:lnTo>
                  <a:close/>
                </a:path>
                <a:path w="2170429" h="727710">
                  <a:moveTo>
                    <a:pt x="829953" y="423484"/>
                  </a:moveTo>
                  <a:lnTo>
                    <a:pt x="663948" y="476425"/>
                  </a:lnTo>
                  <a:lnTo>
                    <a:pt x="676408" y="515439"/>
                  </a:lnTo>
                  <a:lnTo>
                    <a:pt x="842382" y="462499"/>
                  </a:lnTo>
                  <a:lnTo>
                    <a:pt x="829953" y="423484"/>
                  </a:lnTo>
                  <a:close/>
                </a:path>
                <a:path w="2170429" h="727710">
                  <a:moveTo>
                    <a:pt x="497974" y="529355"/>
                  </a:moveTo>
                  <a:lnTo>
                    <a:pt x="331968" y="582285"/>
                  </a:lnTo>
                  <a:lnTo>
                    <a:pt x="344429" y="621300"/>
                  </a:lnTo>
                  <a:lnTo>
                    <a:pt x="510403" y="568370"/>
                  </a:lnTo>
                  <a:lnTo>
                    <a:pt x="497974" y="529355"/>
                  </a:lnTo>
                  <a:close/>
                </a:path>
                <a:path w="2170429" h="727710">
                  <a:moveTo>
                    <a:pt x="166005" y="635216"/>
                  </a:moveTo>
                  <a:lnTo>
                    <a:pt x="0" y="688177"/>
                  </a:lnTo>
                  <a:lnTo>
                    <a:pt x="12449" y="727192"/>
                  </a:lnTo>
                  <a:lnTo>
                    <a:pt x="178434" y="674262"/>
                  </a:lnTo>
                  <a:lnTo>
                    <a:pt x="166005" y="635216"/>
                  </a:lnTo>
                  <a:close/>
                </a:path>
              </a:pathLst>
            </a:custGeom>
            <a:solidFill>
              <a:srgbClr val="231B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91047" y="4882146"/>
              <a:ext cx="180654" cy="17072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363420" y="5391552"/>
              <a:ext cx="3463925" cy="213995"/>
            </a:xfrm>
            <a:custGeom>
              <a:avLst/>
              <a:gdLst/>
              <a:ahLst/>
              <a:cxnLst/>
              <a:rect l="l" t="t" r="r" b="b"/>
              <a:pathLst>
                <a:path w="3463925" h="213995">
                  <a:moveTo>
                    <a:pt x="3461768" y="0"/>
                  </a:moveTo>
                  <a:lnTo>
                    <a:pt x="3296936" y="8198"/>
                  </a:lnTo>
                  <a:lnTo>
                    <a:pt x="3298967" y="49108"/>
                  </a:lnTo>
                  <a:lnTo>
                    <a:pt x="3463800" y="40878"/>
                  </a:lnTo>
                  <a:lnTo>
                    <a:pt x="3461768" y="0"/>
                  </a:lnTo>
                  <a:close/>
                </a:path>
                <a:path w="3463925" h="213995">
                  <a:moveTo>
                    <a:pt x="3132082" y="16428"/>
                  </a:moveTo>
                  <a:lnTo>
                    <a:pt x="2967239" y="24658"/>
                  </a:lnTo>
                  <a:lnTo>
                    <a:pt x="2969281" y="65537"/>
                  </a:lnTo>
                  <a:lnTo>
                    <a:pt x="3134113" y="57338"/>
                  </a:lnTo>
                  <a:lnTo>
                    <a:pt x="3132082" y="16428"/>
                  </a:lnTo>
                  <a:close/>
                </a:path>
                <a:path w="3463925" h="213995">
                  <a:moveTo>
                    <a:pt x="2802385" y="32878"/>
                  </a:moveTo>
                  <a:lnTo>
                    <a:pt x="2637521" y="41087"/>
                  </a:lnTo>
                  <a:lnTo>
                    <a:pt x="2639584" y="81997"/>
                  </a:lnTo>
                  <a:lnTo>
                    <a:pt x="2804438" y="73767"/>
                  </a:lnTo>
                  <a:lnTo>
                    <a:pt x="2802385" y="32878"/>
                  </a:lnTo>
                  <a:close/>
                </a:path>
                <a:path w="3463925" h="213995">
                  <a:moveTo>
                    <a:pt x="2472689" y="49317"/>
                  </a:moveTo>
                  <a:lnTo>
                    <a:pt x="2307835" y="57547"/>
                  </a:lnTo>
                  <a:lnTo>
                    <a:pt x="2309898" y="98426"/>
                  </a:lnTo>
                  <a:lnTo>
                    <a:pt x="2474720" y="90227"/>
                  </a:lnTo>
                  <a:lnTo>
                    <a:pt x="2472689" y="49317"/>
                  </a:lnTo>
                  <a:close/>
                </a:path>
                <a:path w="3463925" h="213995">
                  <a:moveTo>
                    <a:pt x="2143002" y="65767"/>
                  </a:moveTo>
                  <a:lnTo>
                    <a:pt x="1978138" y="73976"/>
                  </a:lnTo>
                  <a:lnTo>
                    <a:pt x="1980201" y="114886"/>
                  </a:lnTo>
                  <a:lnTo>
                    <a:pt x="2145034" y="106656"/>
                  </a:lnTo>
                  <a:lnTo>
                    <a:pt x="2143002" y="65767"/>
                  </a:lnTo>
                  <a:close/>
                </a:path>
                <a:path w="3463925" h="213995">
                  <a:moveTo>
                    <a:pt x="1813306" y="82206"/>
                  </a:moveTo>
                  <a:lnTo>
                    <a:pt x="1648452" y="90437"/>
                  </a:lnTo>
                  <a:lnTo>
                    <a:pt x="1650504" y="131325"/>
                  </a:lnTo>
                  <a:lnTo>
                    <a:pt x="1815347" y="123116"/>
                  </a:lnTo>
                  <a:lnTo>
                    <a:pt x="1813306" y="82206"/>
                  </a:lnTo>
                  <a:close/>
                </a:path>
                <a:path w="3463925" h="213995">
                  <a:moveTo>
                    <a:pt x="1483619" y="98635"/>
                  </a:moveTo>
                  <a:lnTo>
                    <a:pt x="1318766" y="106865"/>
                  </a:lnTo>
                  <a:lnTo>
                    <a:pt x="1320818" y="147775"/>
                  </a:lnTo>
                  <a:lnTo>
                    <a:pt x="1485651" y="139545"/>
                  </a:lnTo>
                  <a:lnTo>
                    <a:pt x="1483619" y="98635"/>
                  </a:lnTo>
                  <a:close/>
                </a:path>
                <a:path w="3463925" h="213995">
                  <a:moveTo>
                    <a:pt x="1153933" y="115095"/>
                  </a:moveTo>
                  <a:lnTo>
                    <a:pt x="989069" y="123315"/>
                  </a:lnTo>
                  <a:lnTo>
                    <a:pt x="991132" y="164214"/>
                  </a:lnTo>
                  <a:lnTo>
                    <a:pt x="1155964" y="156005"/>
                  </a:lnTo>
                  <a:lnTo>
                    <a:pt x="1153933" y="115095"/>
                  </a:lnTo>
                  <a:close/>
                </a:path>
                <a:path w="3463925" h="213995">
                  <a:moveTo>
                    <a:pt x="824236" y="131524"/>
                  </a:moveTo>
                  <a:lnTo>
                    <a:pt x="659383" y="139754"/>
                  </a:lnTo>
                  <a:lnTo>
                    <a:pt x="661435" y="180664"/>
                  </a:lnTo>
                  <a:lnTo>
                    <a:pt x="826278" y="172434"/>
                  </a:lnTo>
                  <a:lnTo>
                    <a:pt x="824236" y="131524"/>
                  </a:lnTo>
                  <a:close/>
                </a:path>
                <a:path w="3463925" h="213995">
                  <a:moveTo>
                    <a:pt x="494550" y="147985"/>
                  </a:moveTo>
                  <a:lnTo>
                    <a:pt x="329696" y="156215"/>
                  </a:lnTo>
                  <a:lnTo>
                    <a:pt x="331728" y="197093"/>
                  </a:lnTo>
                  <a:lnTo>
                    <a:pt x="496581" y="188873"/>
                  </a:lnTo>
                  <a:lnTo>
                    <a:pt x="494550" y="147985"/>
                  </a:lnTo>
                  <a:close/>
                </a:path>
                <a:path w="3463925" h="213995">
                  <a:moveTo>
                    <a:pt x="164864" y="164413"/>
                  </a:moveTo>
                  <a:lnTo>
                    <a:pt x="0" y="172643"/>
                  </a:lnTo>
                  <a:lnTo>
                    <a:pt x="2062" y="213553"/>
                  </a:lnTo>
                  <a:lnTo>
                    <a:pt x="166895" y="205323"/>
                  </a:lnTo>
                  <a:lnTo>
                    <a:pt x="164864" y="164413"/>
                  </a:lnTo>
                  <a:close/>
                </a:path>
              </a:pathLst>
            </a:custGeom>
            <a:solidFill>
              <a:srgbClr val="231B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967338" y="5102739"/>
              <a:ext cx="892810" cy="601980"/>
            </a:xfrm>
            <a:custGeom>
              <a:avLst/>
              <a:gdLst/>
              <a:ahLst/>
              <a:cxnLst/>
              <a:rect l="l" t="t" r="r" b="b"/>
              <a:pathLst>
                <a:path w="892809" h="601979">
                  <a:moveTo>
                    <a:pt x="844110" y="0"/>
                  </a:moveTo>
                  <a:lnTo>
                    <a:pt x="48616" y="0"/>
                  </a:lnTo>
                  <a:lnTo>
                    <a:pt x="29684" y="3819"/>
                  </a:lnTo>
                  <a:lnTo>
                    <a:pt x="14232" y="14235"/>
                  </a:lnTo>
                  <a:lnTo>
                    <a:pt x="3817" y="29684"/>
                  </a:lnTo>
                  <a:lnTo>
                    <a:pt x="0" y="48605"/>
                  </a:lnTo>
                  <a:lnTo>
                    <a:pt x="0" y="601667"/>
                  </a:lnTo>
                  <a:lnTo>
                    <a:pt x="892758" y="601667"/>
                  </a:lnTo>
                  <a:lnTo>
                    <a:pt x="892758" y="48605"/>
                  </a:lnTo>
                  <a:lnTo>
                    <a:pt x="888935" y="29684"/>
                  </a:lnTo>
                  <a:lnTo>
                    <a:pt x="878509" y="14235"/>
                  </a:lnTo>
                  <a:lnTo>
                    <a:pt x="863046" y="3819"/>
                  </a:lnTo>
                  <a:lnTo>
                    <a:pt x="844110" y="0"/>
                  </a:lnTo>
                  <a:close/>
                </a:path>
              </a:pathLst>
            </a:custGeom>
            <a:solidFill>
              <a:srgbClr val="4225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352947" y="5111658"/>
              <a:ext cx="121920" cy="40640"/>
            </a:xfrm>
            <a:custGeom>
              <a:avLst/>
              <a:gdLst/>
              <a:ahLst/>
              <a:cxnLst/>
              <a:rect l="l" t="t" r="r" b="b"/>
              <a:pathLst>
                <a:path w="121920" h="40639">
                  <a:moveTo>
                    <a:pt x="116101" y="0"/>
                  </a:moveTo>
                  <a:lnTo>
                    <a:pt x="5434" y="0"/>
                  </a:lnTo>
                  <a:lnTo>
                    <a:pt x="0" y="5434"/>
                  </a:lnTo>
                  <a:lnTo>
                    <a:pt x="0" y="35056"/>
                  </a:lnTo>
                  <a:lnTo>
                    <a:pt x="5434" y="40501"/>
                  </a:lnTo>
                  <a:lnTo>
                    <a:pt x="109378" y="40501"/>
                  </a:lnTo>
                  <a:lnTo>
                    <a:pt x="116101" y="40501"/>
                  </a:lnTo>
                  <a:lnTo>
                    <a:pt x="121535" y="35056"/>
                  </a:lnTo>
                  <a:lnTo>
                    <a:pt x="121535" y="5434"/>
                  </a:lnTo>
                  <a:lnTo>
                    <a:pt x="116101" y="0"/>
                  </a:lnTo>
                  <a:close/>
                </a:path>
              </a:pathLst>
            </a:custGeom>
            <a:solidFill>
              <a:srgbClr val="6933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927518" y="5704392"/>
              <a:ext cx="972819" cy="69215"/>
            </a:xfrm>
            <a:custGeom>
              <a:avLst/>
              <a:gdLst/>
              <a:ahLst/>
              <a:cxnLst/>
              <a:rect l="l" t="t" r="r" b="b"/>
              <a:pathLst>
                <a:path w="972820" h="69214">
                  <a:moveTo>
                    <a:pt x="968766" y="0"/>
                  </a:moveTo>
                  <a:lnTo>
                    <a:pt x="3643" y="0"/>
                  </a:lnTo>
                  <a:lnTo>
                    <a:pt x="0" y="3643"/>
                  </a:lnTo>
                  <a:lnTo>
                    <a:pt x="0" y="36480"/>
                  </a:lnTo>
                  <a:lnTo>
                    <a:pt x="2548" y="49093"/>
                  </a:lnTo>
                  <a:lnTo>
                    <a:pt x="9498" y="59394"/>
                  </a:lnTo>
                  <a:lnTo>
                    <a:pt x="19803" y="66340"/>
                  </a:lnTo>
                  <a:lnTo>
                    <a:pt x="32417" y="68887"/>
                  </a:lnTo>
                  <a:lnTo>
                    <a:pt x="939971" y="68887"/>
                  </a:lnTo>
                  <a:lnTo>
                    <a:pt x="952584" y="66340"/>
                  </a:lnTo>
                  <a:lnTo>
                    <a:pt x="962885" y="59394"/>
                  </a:lnTo>
                  <a:lnTo>
                    <a:pt x="969831" y="49093"/>
                  </a:lnTo>
                  <a:lnTo>
                    <a:pt x="972378" y="36480"/>
                  </a:lnTo>
                  <a:lnTo>
                    <a:pt x="972378" y="3643"/>
                  </a:lnTo>
                  <a:lnTo>
                    <a:pt x="968766" y="0"/>
                  </a:lnTo>
                  <a:close/>
                </a:path>
              </a:pathLst>
            </a:custGeom>
            <a:solidFill>
              <a:srgbClr val="4225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007006" y="5161085"/>
              <a:ext cx="813435" cy="509270"/>
            </a:xfrm>
            <a:custGeom>
              <a:avLst/>
              <a:gdLst/>
              <a:ahLst/>
              <a:cxnLst/>
              <a:rect l="l" t="t" r="r" b="b"/>
              <a:pathLst>
                <a:path w="813434" h="509270">
                  <a:moveTo>
                    <a:pt x="789085" y="0"/>
                  </a:moveTo>
                  <a:lnTo>
                    <a:pt x="24323" y="0"/>
                  </a:lnTo>
                  <a:lnTo>
                    <a:pt x="14860" y="1909"/>
                  </a:lnTo>
                  <a:lnTo>
                    <a:pt x="7128" y="7118"/>
                  </a:lnTo>
                  <a:lnTo>
                    <a:pt x="1912" y="14846"/>
                  </a:lnTo>
                  <a:lnTo>
                    <a:pt x="0" y="24313"/>
                  </a:lnTo>
                  <a:lnTo>
                    <a:pt x="0" y="484969"/>
                  </a:lnTo>
                  <a:lnTo>
                    <a:pt x="1912" y="494423"/>
                  </a:lnTo>
                  <a:lnTo>
                    <a:pt x="7128" y="502145"/>
                  </a:lnTo>
                  <a:lnTo>
                    <a:pt x="14860" y="507352"/>
                  </a:lnTo>
                  <a:lnTo>
                    <a:pt x="24323" y="509261"/>
                  </a:lnTo>
                  <a:lnTo>
                    <a:pt x="789085" y="509261"/>
                  </a:lnTo>
                  <a:lnTo>
                    <a:pt x="798558" y="507352"/>
                  </a:lnTo>
                  <a:lnTo>
                    <a:pt x="806289" y="502145"/>
                  </a:lnTo>
                  <a:lnTo>
                    <a:pt x="811499" y="494423"/>
                  </a:lnTo>
                  <a:lnTo>
                    <a:pt x="813409" y="484969"/>
                  </a:lnTo>
                  <a:lnTo>
                    <a:pt x="813409" y="24313"/>
                  </a:lnTo>
                  <a:lnTo>
                    <a:pt x="811499" y="14846"/>
                  </a:lnTo>
                  <a:lnTo>
                    <a:pt x="806289" y="7118"/>
                  </a:lnTo>
                  <a:lnTo>
                    <a:pt x="798558" y="1909"/>
                  </a:lnTo>
                  <a:lnTo>
                    <a:pt x="7890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399097" y="5117285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5">
                  <a:moveTo>
                    <a:pt x="22690" y="0"/>
                  </a:moveTo>
                  <a:lnTo>
                    <a:pt x="14617" y="0"/>
                  </a:lnTo>
                  <a:lnTo>
                    <a:pt x="6544" y="0"/>
                  </a:lnTo>
                  <a:lnTo>
                    <a:pt x="0" y="6544"/>
                  </a:lnTo>
                  <a:lnTo>
                    <a:pt x="0" y="22679"/>
                  </a:lnTo>
                  <a:lnTo>
                    <a:pt x="6544" y="29234"/>
                  </a:lnTo>
                  <a:lnTo>
                    <a:pt x="22690" y="29234"/>
                  </a:lnTo>
                  <a:lnTo>
                    <a:pt x="29224" y="22679"/>
                  </a:lnTo>
                  <a:lnTo>
                    <a:pt x="29224" y="6544"/>
                  </a:lnTo>
                  <a:lnTo>
                    <a:pt x="22690" y="0"/>
                  </a:lnTo>
                  <a:close/>
                </a:path>
              </a:pathLst>
            </a:custGeom>
            <a:solidFill>
              <a:srgbClr val="DF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919435" y="5696297"/>
              <a:ext cx="988694" cy="85090"/>
            </a:xfrm>
            <a:custGeom>
              <a:avLst/>
              <a:gdLst/>
              <a:ahLst/>
              <a:cxnLst/>
              <a:rect l="l" t="t" r="r" b="b"/>
              <a:pathLst>
                <a:path w="988695" h="85089">
                  <a:moveTo>
                    <a:pt x="981310" y="0"/>
                  </a:moveTo>
                  <a:lnTo>
                    <a:pt x="7266" y="0"/>
                  </a:lnTo>
                  <a:lnTo>
                    <a:pt x="0" y="7266"/>
                  </a:lnTo>
                  <a:lnTo>
                    <a:pt x="0" y="44564"/>
                  </a:lnTo>
                  <a:lnTo>
                    <a:pt x="3184" y="60326"/>
                  </a:lnTo>
                  <a:lnTo>
                    <a:pt x="11867" y="73208"/>
                  </a:lnTo>
                  <a:lnTo>
                    <a:pt x="24741" y="81898"/>
                  </a:lnTo>
                  <a:lnTo>
                    <a:pt x="40501" y="85086"/>
                  </a:lnTo>
                  <a:lnTo>
                    <a:pt x="948054" y="85086"/>
                  </a:lnTo>
                  <a:lnTo>
                    <a:pt x="963802" y="81898"/>
                  </a:lnTo>
                  <a:lnTo>
                    <a:pt x="976682" y="73208"/>
                  </a:lnTo>
                  <a:lnTo>
                    <a:pt x="979598" y="68887"/>
                  </a:lnTo>
                  <a:lnTo>
                    <a:pt x="40501" y="68887"/>
                  </a:lnTo>
                  <a:lnTo>
                    <a:pt x="31055" y="66975"/>
                  </a:lnTo>
                  <a:lnTo>
                    <a:pt x="23333" y="61759"/>
                  </a:lnTo>
                  <a:lnTo>
                    <a:pt x="18121" y="54027"/>
                  </a:lnTo>
                  <a:lnTo>
                    <a:pt x="16208" y="44564"/>
                  </a:lnTo>
                  <a:lnTo>
                    <a:pt x="16208" y="16219"/>
                  </a:lnTo>
                  <a:lnTo>
                    <a:pt x="988566" y="16219"/>
                  </a:lnTo>
                  <a:lnTo>
                    <a:pt x="988566" y="7266"/>
                  </a:lnTo>
                  <a:lnTo>
                    <a:pt x="981310" y="0"/>
                  </a:lnTo>
                  <a:close/>
                </a:path>
                <a:path w="988695" h="85089">
                  <a:moveTo>
                    <a:pt x="988566" y="16219"/>
                  </a:moveTo>
                  <a:lnTo>
                    <a:pt x="972336" y="16219"/>
                  </a:lnTo>
                  <a:lnTo>
                    <a:pt x="972336" y="44564"/>
                  </a:lnTo>
                  <a:lnTo>
                    <a:pt x="970427" y="54027"/>
                  </a:lnTo>
                  <a:lnTo>
                    <a:pt x="965221" y="61759"/>
                  </a:lnTo>
                  <a:lnTo>
                    <a:pt x="957503" y="66975"/>
                  </a:lnTo>
                  <a:lnTo>
                    <a:pt x="948054" y="68887"/>
                  </a:lnTo>
                  <a:lnTo>
                    <a:pt x="979598" y="68887"/>
                  </a:lnTo>
                  <a:lnTo>
                    <a:pt x="985376" y="60326"/>
                  </a:lnTo>
                  <a:lnTo>
                    <a:pt x="988566" y="44564"/>
                  </a:lnTo>
                  <a:lnTo>
                    <a:pt x="988566" y="16219"/>
                  </a:lnTo>
                  <a:close/>
                </a:path>
              </a:pathLst>
            </a:custGeom>
            <a:solidFill>
              <a:srgbClr val="6933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348878" y="5704414"/>
              <a:ext cx="130175" cy="34290"/>
            </a:xfrm>
            <a:custGeom>
              <a:avLst/>
              <a:gdLst/>
              <a:ahLst/>
              <a:cxnLst/>
              <a:rect l="l" t="t" r="r" b="b"/>
              <a:pathLst>
                <a:path w="130175" h="34289">
                  <a:moveTo>
                    <a:pt x="12966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1574" y="30480"/>
                  </a:lnTo>
                  <a:lnTo>
                    <a:pt x="1574" y="34290"/>
                  </a:lnTo>
                  <a:lnTo>
                    <a:pt x="128092" y="34290"/>
                  </a:lnTo>
                  <a:lnTo>
                    <a:pt x="128092" y="30480"/>
                  </a:lnTo>
                  <a:lnTo>
                    <a:pt x="129667" y="30480"/>
                  </a:lnTo>
                  <a:lnTo>
                    <a:pt x="1296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959217" y="5094623"/>
              <a:ext cx="909319" cy="652780"/>
            </a:xfrm>
            <a:custGeom>
              <a:avLst/>
              <a:gdLst/>
              <a:ahLst/>
              <a:cxnLst/>
              <a:rect l="l" t="t" r="r" b="b"/>
              <a:pathLst>
                <a:path w="909320" h="652779">
                  <a:moveTo>
                    <a:pt x="869289" y="90779"/>
                  </a:moveTo>
                  <a:lnTo>
                    <a:pt x="866736" y="78181"/>
                  </a:lnTo>
                  <a:lnTo>
                    <a:pt x="864311" y="74587"/>
                  </a:lnTo>
                  <a:lnTo>
                    <a:pt x="859790" y="67881"/>
                  </a:lnTo>
                  <a:lnTo>
                    <a:pt x="853084" y="63360"/>
                  </a:lnTo>
                  <a:lnTo>
                    <a:pt x="853084" y="81851"/>
                  </a:lnTo>
                  <a:lnTo>
                    <a:pt x="853084" y="560374"/>
                  </a:lnTo>
                  <a:lnTo>
                    <a:pt x="845832" y="567651"/>
                  </a:lnTo>
                  <a:lnTo>
                    <a:pt x="63169" y="567651"/>
                  </a:lnTo>
                  <a:lnTo>
                    <a:pt x="55905" y="560374"/>
                  </a:lnTo>
                  <a:lnTo>
                    <a:pt x="55905" y="81851"/>
                  </a:lnTo>
                  <a:lnTo>
                    <a:pt x="63169" y="74587"/>
                  </a:lnTo>
                  <a:lnTo>
                    <a:pt x="845832" y="74587"/>
                  </a:lnTo>
                  <a:lnTo>
                    <a:pt x="853084" y="81851"/>
                  </a:lnTo>
                  <a:lnTo>
                    <a:pt x="853084" y="63360"/>
                  </a:lnTo>
                  <a:lnTo>
                    <a:pt x="849477" y="60921"/>
                  </a:lnTo>
                  <a:lnTo>
                    <a:pt x="836866" y="58381"/>
                  </a:lnTo>
                  <a:lnTo>
                    <a:pt x="72110" y="58381"/>
                  </a:lnTo>
                  <a:lnTo>
                    <a:pt x="59499" y="60921"/>
                  </a:lnTo>
                  <a:lnTo>
                    <a:pt x="49199" y="67881"/>
                  </a:lnTo>
                  <a:lnTo>
                    <a:pt x="42240" y="78181"/>
                  </a:lnTo>
                  <a:lnTo>
                    <a:pt x="39687" y="90779"/>
                  </a:lnTo>
                  <a:lnTo>
                    <a:pt x="39687" y="551434"/>
                  </a:lnTo>
                  <a:lnTo>
                    <a:pt x="42240" y="564045"/>
                  </a:lnTo>
                  <a:lnTo>
                    <a:pt x="49199" y="574344"/>
                  </a:lnTo>
                  <a:lnTo>
                    <a:pt x="59499" y="581291"/>
                  </a:lnTo>
                  <a:lnTo>
                    <a:pt x="72110" y="583844"/>
                  </a:lnTo>
                  <a:lnTo>
                    <a:pt x="836866" y="583844"/>
                  </a:lnTo>
                  <a:lnTo>
                    <a:pt x="869289" y="551434"/>
                  </a:lnTo>
                  <a:lnTo>
                    <a:pt x="869289" y="90779"/>
                  </a:lnTo>
                  <a:close/>
                </a:path>
                <a:path w="909320" h="652779">
                  <a:moveTo>
                    <a:pt x="908951" y="56730"/>
                  </a:moveTo>
                  <a:lnTo>
                    <a:pt x="904494" y="34658"/>
                  </a:lnTo>
                  <a:lnTo>
                    <a:pt x="892759" y="17272"/>
                  </a:lnTo>
                  <a:lnTo>
                    <a:pt x="892759" y="56730"/>
                  </a:lnTo>
                  <a:lnTo>
                    <a:pt x="892759" y="601700"/>
                  </a:lnTo>
                  <a:lnTo>
                    <a:pt x="523798" y="601700"/>
                  </a:lnTo>
                  <a:lnTo>
                    <a:pt x="511213" y="601675"/>
                  </a:lnTo>
                  <a:lnTo>
                    <a:pt x="511213" y="617893"/>
                  </a:lnTo>
                  <a:lnTo>
                    <a:pt x="511213" y="636130"/>
                  </a:lnTo>
                  <a:lnTo>
                    <a:pt x="397751" y="636130"/>
                  </a:lnTo>
                  <a:lnTo>
                    <a:pt x="397751" y="617893"/>
                  </a:lnTo>
                  <a:lnTo>
                    <a:pt x="511213" y="617893"/>
                  </a:lnTo>
                  <a:lnTo>
                    <a:pt x="511213" y="601675"/>
                  </a:lnTo>
                  <a:lnTo>
                    <a:pt x="385203" y="601675"/>
                  </a:lnTo>
                  <a:lnTo>
                    <a:pt x="16205" y="601700"/>
                  </a:lnTo>
                  <a:lnTo>
                    <a:pt x="16205" y="56730"/>
                  </a:lnTo>
                  <a:lnTo>
                    <a:pt x="19405" y="40970"/>
                  </a:lnTo>
                  <a:lnTo>
                    <a:pt x="28092" y="28079"/>
                  </a:lnTo>
                  <a:lnTo>
                    <a:pt x="40982" y="19392"/>
                  </a:lnTo>
                  <a:lnTo>
                    <a:pt x="56730" y="16205"/>
                  </a:lnTo>
                  <a:lnTo>
                    <a:pt x="852258" y="16205"/>
                  </a:lnTo>
                  <a:lnTo>
                    <a:pt x="868006" y="19392"/>
                  </a:lnTo>
                  <a:lnTo>
                    <a:pt x="880884" y="28079"/>
                  </a:lnTo>
                  <a:lnTo>
                    <a:pt x="889571" y="40970"/>
                  </a:lnTo>
                  <a:lnTo>
                    <a:pt x="892759" y="56730"/>
                  </a:lnTo>
                  <a:lnTo>
                    <a:pt x="892759" y="17272"/>
                  </a:lnTo>
                  <a:lnTo>
                    <a:pt x="892327" y="16624"/>
                  </a:lnTo>
                  <a:lnTo>
                    <a:pt x="891705" y="16205"/>
                  </a:lnTo>
                  <a:lnTo>
                    <a:pt x="874306" y="4457"/>
                  </a:lnTo>
                  <a:lnTo>
                    <a:pt x="852258" y="0"/>
                  </a:lnTo>
                  <a:lnTo>
                    <a:pt x="56730" y="0"/>
                  </a:lnTo>
                  <a:lnTo>
                    <a:pt x="34671" y="4457"/>
                  </a:lnTo>
                  <a:lnTo>
                    <a:pt x="16637" y="16624"/>
                  </a:lnTo>
                  <a:lnTo>
                    <a:pt x="4470" y="34658"/>
                  </a:lnTo>
                  <a:lnTo>
                    <a:pt x="0" y="56730"/>
                  </a:lnTo>
                  <a:lnTo>
                    <a:pt x="0" y="614260"/>
                  </a:lnTo>
                  <a:lnTo>
                    <a:pt x="3632" y="617893"/>
                  </a:lnTo>
                  <a:lnTo>
                    <a:pt x="381571" y="617893"/>
                  </a:lnTo>
                  <a:lnTo>
                    <a:pt x="381571" y="645058"/>
                  </a:lnTo>
                  <a:lnTo>
                    <a:pt x="388835" y="652322"/>
                  </a:lnTo>
                  <a:lnTo>
                    <a:pt x="520153" y="652322"/>
                  </a:lnTo>
                  <a:lnTo>
                    <a:pt x="527405" y="645058"/>
                  </a:lnTo>
                  <a:lnTo>
                    <a:pt x="527405" y="636130"/>
                  </a:lnTo>
                  <a:lnTo>
                    <a:pt x="527405" y="617893"/>
                  </a:lnTo>
                  <a:lnTo>
                    <a:pt x="905357" y="617893"/>
                  </a:lnTo>
                  <a:lnTo>
                    <a:pt x="908951" y="614260"/>
                  </a:lnTo>
                  <a:lnTo>
                    <a:pt x="908951" y="601700"/>
                  </a:lnTo>
                  <a:lnTo>
                    <a:pt x="908951" y="56730"/>
                  </a:lnTo>
                  <a:close/>
                </a:path>
              </a:pathLst>
            </a:custGeom>
            <a:solidFill>
              <a:srgbClr val="6933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223296" y="5237377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85648" y="0"/>
                  </a:moveTo>
                  <a:lnTo>
                    <a:pt x="142108" y="6124"/>
                  </a:lnTo>
                  <a:lnTo>
                    <a:pt x="102383" y="21454"/>
                  </a:lnTo>
                  <a:lnTo>
                    <a:pt x="67588" y="44819"/>
                  </a:lnTo>
                  <a:lnTo>
                    <a:pt x="38838" y="75047"/>
                  </a:lnTo>
                  <a:lnTo>
                    <a:pt x="17247" y="110965"/>
                  </a:lnTo>
                  <a:lnTo>
                    <a:pt x="3929" y="151402"/>
                  </a:lnTo>
                  <a:lnTo>
                    <a:pt x="0" y="195187"/>
                  </a:lnTo>
                  <a:lnTo>
                    <a:pt x="6119" y="238729"/>
                  </a:lnTo>
                  <a:lnTo>
                    <a:pt x="21446" y="278455"/>
                  </a:lnTo>
                  <a:lnTo>
                    <a:pt x="44806" y="313253"/>
                  </a:lnTo>
                  <a:lnTo>
                    <a:pt x="75031" y="342008"/>
                  </a:lnTo>
                  <a:lnTo>
                    <a:pt x="110946" y="363604"/>
                  </a:lnTo>
                  <a:lnTo>
                    <a:pt x="151382" y="376929"/>
                  </a:lnTo>
                  <a:lnTo>
                    <a:pt x="195166" y="380867"/>
                  </a:lnTo>
                  <a:lnTo>
                    <a:pt x="238708" y="374747"/>
                  </a:lnTo>
                  <a:lnTo>
                    <a:pt x="278434" y="359421"/>
                  </a:lnTo>
                  <a:lnTo>
                    <a:pt x="313232" y="336059"/>
                  </a:lnTo>
                  <a:lnTo>
                    <a:pt x="341987" y="305833"/>
                  </a:lnTo>
                  <a:lnTo>
                    <a:pt x="363584" y="269913"/>
                  </a:lnTo>
                  <a:lnTo>
                    <a:pt x="376908" y="229472"/>
                  </a:lnTo>
                  <a:lnTo>
                    <a:pt x="380847" y="185680"/>
                  </a:lnTo>
                  <a:lnTo>
                    <a:pt x="374723" y="142138"/>
                  </a:lnTo>
                  <a:lnTo>
                    <a:pt x="359393" y="102412"/>
                  </a:lnTo>
                  <a:lnTo>
                    <a:pt x="336029" y="67614"/>
                  </a:lnTo>
                  <a:lnTo>
                    <a:pt x="305802" y="38859"/>
                  </a:lnTo>
                  <a:lnTo>
                    <a:pt x="269882" y="17263"/>
                  </a:lnTo>
                  <a:lnTo>
                    <a:pt x="229440" y="3938"/>
                  </a:lnTo>
                  <a:lnTo>
                    <a:pt x="185648" y="0"/>
                  </a:lnTo>
                  <a:close/>
                </a:path>
              </a:pathLst>
            </a:custGeom>
            <a:solidFill>
              <a:srgbClr val="EBA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248133" y="5262246"/>
              <a:ext cx="331470" cy="331470"/>
            </a:xfrm>
            <a:custGeom>
              <a:avLst/>
              <a:gdLst/>
              <a:ahLst/>
              <a:cxnLst/>
              <a:rect l="l" t="t" r="r" b="b"/>
              <a:pathLst>
                <a:path w="331470" h="331470">
                  <a:moveTo>
                    <a:pt x="161450" y="0"/>
                  </a:moveTo>
                  <a:lnTo>
                    <a:pt x="117583" y="7016"/>
                  </a:lnTo>
                  <a:lnTo>
                    <a:pt x="78449" y="24695"/>
                  </a:lnTo>
                  <a:lnTo>
                    <a:pt x="45586" y="51421"/>
                  </a:lnTo>
                  <a:lnTo>
                    <a:pt x="20531" y="85576"/>
                  </a:lnTo>
                  <a:lnTo>
                    <a:pt x="4823" y="125545"/>
                  </a:lnTo>
                  <a:lnTo>
                    <a:pt x="0" y="169712"/>
                  </a:lnTo>
                  <a:lnTo>
                    <a:pt x="7014" y="213574"/>
                  </a:lnTo>
                  <a:lnTo>
                    <a:pt x="24696" y="252705"/>
                  </a:lnTo>
                  <a:lnTo>
                    <a:pt x="51426" y="285564"/>
                  </a:lnTo>
                  <a:lnTo>
                    <a:pt x="85586" y="310614"/>
                  </a:lnTo>
                  <a:lnTo>
                    <a:pt x="125558" y="326316"/>
                  </a:lnTo>
                  <a:lnTo>
                    <a:pt x="169722" y="331131"/>
                  </a:lnTo>
                  <a:lnTo>
                    <a:pt x="213583" y="324118"/>
                  </a:lnTo>
                  <a:lnTo>
                    <a:pt x="252715" y="306440"/>
                  </a:lnTo>
                  <a:lnTo>
                    <a:pt x="285580" y="279715"/>
                  </a:lnTo>
                  <a:lnTo>
                    <a:pt x="310635" y="245560"/>
                  </a:lnTo>
                  <a:lnTo>
                    <a:pt x="326339" y="205592"/>
                  </a:lnTo>
                  <a:lnTo>
                    <a:pt x="331152" y="161429"/>
                  </a:lnTo>
                  <a:lnTo>
                    <a:pt x="324135" y="117562"/>
                  </a:lnTo>
                  <a:lnTo>
                    <a:pt x="306456" y="78429"/>
                  </a:lnTo>
                  <a:lnTo>
                    <a:pt x="279732" y="45567"/>
                  </a:lnTo>
                  <a:lnTo>
                    <a:pt x="245578" y="20517"/>
                  </a:lnTo>
                  <a:lnTo>
                    <a:pt x="205612" y="4815"/>
                  </a:lnTo>
                  <a:lnTo>
                    <a:pt x="161450" y="0"/>
                  </a:lnTo>
                  <a:close/>
                </a:path>
              </a:pathLst>
            </a:custGeom>
            <a:solidFill>
              <a:srgbClr val="EB8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40331" y="5315017"/>
              <a:ext cx="153760" cy="21121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32801" y="5319349"/>
              <a:ext cx="165293" cy="178957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328783" y="5689583"/>
              <a:ext cx="1636395" cy="851535"/>
            </a:xfrm>
            <a:custGeom>
              <a:avLst/>
              <a:gdLst/>
              <a:ahLst/>
              <a:cxnLst/>
              <a:rect l="l" t="t" r="r" b="b"/>
              <a:pathLst>
                <a:path w="1636395" h="851534">
                  <a:moveTo>
                    <a:pt x="1489043" y="740731"/>
                  </a:moveTo>
                  <a:lnTo>
                    <a:pt x="1470614" y="777316"/>
                  </a:lnTo>
                  <a:lnTo>
                    <a:pt x="1617688" y="851398"/>
                  </a:lnTo>
                  <a:lnTo>
                    <a:pt x="1636096" y="814823"/>
                  </a:lnTo>
                  <a:lnTo>
                    <a:pt x="1489043" y="740731"/>
                  </a:lnTo>
                  <a:close/>
                </a:path>
                <a:path w="1636395" h="851534">
                  <a:moveTo>
                    <a:pt x="1194906" y="592578"/>
                  </a:moveTo>
                  <a:lnTo>
                    <a:pt x="1176487" y="629174"/>
                  </a:lnTo>
                  <a:lnTo>
                    <a:pt x="1323561" y="703245"/>
                  </a:lnTo>
                  <a:lnTo>
                    <a:pt x="1341990" y="666681"/>
                  </a:lnTo>
                  <a:lnTo>
                    <a:pt x="1194906" y="592578"/>
                  </a:lnTo>
                  <a:close/>
                </a:path>
                <a:path w="1636395" h="851534">
                  <a:moveTo>
                    <a:pt x="900810" y="444447"/>
                  </a:moveTo>
                  <a:lnTo>
                    <a:pt x="882381" y="481022"/>
                  </a:lnTo>
                  <a:lnTo>
                    <a:pt x="1029434" y="555093"/>
                  </a:lnTo>
                  <a:lnTo>
                    <a:pt x="1047852" y="518528"/>
                  </a:lnTo>
                  <a:lnTo>
                    <a:pt x="900810" y="444447"/>
                  </a:lnTo>
                  <a:close/>
                </a:path>
                <a:path w="1636395" h="851534">
                  <a:moveTo>
                    <a:pt x="606672" y="296305"/>
                  </a:moveTo>
                  <a:lnTo>
                    <a:pt x="588254" y="332869"/>
                  </a:lnTo>
                  <a:lnTo>
                    <a:pt x="735307" y="406940"/>
                  </a:lnTo>
                  <a:lnTo>
                    <a:pt x="753725" y="370376"/>
                  </a:lnTo>
                  <a:lnTo>
                    <a:pt x="606672" y="296305"/>
                  </a:lnTo>
                  <a:close/>
                </a:path>
                <a:path w="1636395" h="851534">
                  <a:moveTo>
                    <a:pt x="312545" y="148152"/>
                  </a:moveTo>
                  <a:lnTo>
                    <a:pt x="294137" y="184716"/>
                  </a:lnTo>
                  <a:lnTo>
                    <a:pt x="441190" y="258798"/>
                  </a:lnTo>
                  <a:lnTo>
                    <a:pt x="459619" y="222223"/>
                  </a:lnTo>
                  <a:lnTo>
                    <a:pt x="312545" y="148152"/>
                  </a:lnTo>
                  <a:close/>
                </a:path>
                <a:path w="1636395" h="851534">
                  <a:moveTo>
                    <a:pt x="18439" y="0"/>
                  </a:moveTo>
                  <a:lnTo>
                    <a:pt x="0" y="36595"/>
                  </a:lnTo>
                  <a:lnTo>
                    <a:pt x="147084" y="110645"/>
                  </a:lnTo>
                  <a:lnTo>
                    <a:pt x="165492" y="74081"/>
                  </a:lnTo>
                  <a:lnTo>
                    <a:pt x="18439" y="0"/>
                  </a:lnTo>
                  <a:close/>
                </a:path>
              </a:pathLst>
            </a:custGeom>
            <a:solidFill>
              <a:srgbClr val="231B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93328" y="6532318"/>
              <a:ext cx="184120" cy="16003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93836" y="5202364"/>
              <a:ext cx="823953" cy="832299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101134" y="5528163"/>
              <a:ext cx="410845" cy="606425"/>
            </a:xfrm>
            <a:custGeom>
              <a:avLst/>
              <a:gdLst/>
              <a:ahLst/>
              <a:cxnLst/>
              <a:rect l="l" t="t" r="r" b="b"/>
              <a:pathLst>
                <a:path w="410845" h="606425">
                  <a:moveTo>
                    <a:pt x="100914" y="63411"/>
                  </a:moveTo>
                  <a:lnTo>
                    <a:pt x="97929" y="54076"/>
                  </a:lnTo>
                  <a:lnTo>
                    <a:pt x="97447" y="44272"/>
                  </a:lnTo>
                  <a:lnTo>
                    <a:pt x="94843" y="44411"/>
                  </a:lnTo>
                  <a:lnTo>
                    <a:pt x="90970" y="32245"/>
                  </a:lnTo>
                  <a:lnTo>
                    <a:pt x="92252" y="31153"/>
                  </a:lnTo>
                  <a:lnTo>
                    <a:pt x="89662" y="28130"/>
                  </a:lnTo>
                  <a:lnTo>
                    <a:pt x="88480" y="24396"/>
                  </a:lnTo>
                  <a:lnTo>
                    <a:pt x="86906" y="24904"/>
                  </a:lnTo>
                  <a:lnTo>
                    <a:pt x="65646" y="0"/>
                  </a:lnTo>
                  <a:lnTo>
                    <a:pt x="3340" y="53213"/>
                  </a:lnTo>
                  <a:lnTo>
                    <a:pt x="16624" y="68808"/>
                  </a:lnTo>
                  <a:lnTo>
                    <a:pt x="0" y="80746"/>
                  </a:lnTo>
                  <a:lnTo>
                    <a:pt x="47764" y="147281"/>
                  </a:lnTo>
                  <a:lnTo>
                    <a:pt x="80391" y="123850"/>
                  </a:lnTo>
                  <a:lnTo>
                    <a:pt x="80581" y="123939"/>
                  </a:lnTo>
                  <a:lnTo>
                    <a:pt x="80746" y="123609"/>
                  </a:lnTo>
                  <a:lnTo>
                    <a:pt x="81038" y="123393"/>
                  </a:lnTo>
                  <a:lnTo>
                    <a:pt x="80924" y="123253"/>
                  </a:lnTo>
                  <a:lnTo>
                    <a:pt x="99009" y="87363"/>
                  </a:lnTo>
                  <a:lnTo>
                    <a:pt x="95059" y="85382"/>
                  </a:lnTo>
                  <a:lnTo>
                    <a:pt x="99479" y="85153"/>
                  </a:lnTo>
                  <a:lnTo>
                    <a:pt x="98425" y="64211"/>
                  </a:lnTo>
                  <a:lnTo>
                    <a:pt x="100914" y="63411"/>
                  </a:lnTo>
                  <a:close/>
                </a:path>
                <a:path w="410845" h="606425">
                  <a:moveTo>
                    <a:pt x="245757" y="352793"/>
                  </a:moveTo>
                  <a:lnTo>
                    <a:pt x="163410" y="238086"/>
                  </a:lnTo>
                  <a:lnTo>
                    <a:pt x="130136" y="261962"/>
                  </a:lnTo>
                  <a:lnTo>
                    <a:pt x="212483" y="376669"/>
                  </a:lnTo>
                  <a:lnTo>
                    <a:pt x="245757" y="352793"/>
                  </a:lnTo>
                  <a:close/>
                </a:path>
                <a:path w="410845" h="606425">
                  <a:moveTo>
                    <a:pt x="410464" y="582168"/>
                  </a:moveTo>
                  <a:lnTo>
                    <a:pt x="328117" y="467474"/>
                  </a:lnTo>
                  <a:lnTo>
                    <a:pt x="294830" y="491363"/>
                  </a:lnTo>
                  <a:lnTo>
                    <a:pt x="377177" y="606056"/>
                  </a:lnTo>
                  <a:lnTo>
                    <a:pt x="410464" y="582168"/>
                  </a:lnTo>
                  <a:close/>
                </a:path>
              </a:pathLst>
            </a:custGeom>
            <a:solidFill>
              <a:srgbClr val="231B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71430" y="5992273"/>
              <a:ext cx="166706" cy="183052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3397199" y="5364407"/>
            <a:ext cx="610870" cy="591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500"/>
              </a:lnSpc>
              <a:spcBef>
                <a:spcPts val="110"/>
              </a:spcBef>
            </a:pPr>
            <a:r>
              <a:rPr sz="1300" b="0" dirty="0">
                <a:solidFill>
                  <a:srgbClr val="221F1F"/>
                </a:solidFill>
                <a:latin typeface="Open Sans Medium"/>
                <a:cs typeface="Open Sans Medium"/>
              </a:rPr>
              <a:t>0.5 </a:t>
            </a:r>
            <a:r>
              <a:rPr sz="1300" b="0" spc="-25" dirty="0">
                <a:solidFill>
                  <a:srgbClr val="221F1F"/>
                </a:solidFill>
                <a:latin typeface="Open Sans Medium"/>
                <a:cs typeface="Open Sans Medium"/>
              </a:rPr>
              <a:t>BTC</a:t>
            </a:r>
            <a:endParaRPr sz="1300">
              <a:latin typeface="Open Sans Medium"/>
              <a:cs typeface="Open Sans Medium"/>
            </a:endParaRPr>
          </a:p>
          <a:p>
            <a:pPr marL="67945" marR="60325" indent="154940">
              <a:lnSpc>
                <a:spcPts val="1440"/>
              </a:lnSpc>
              <a:spcBef>
                <a:spcPts val="90"/>
              </a:spcBef>
            </a:pPr>
            <a:r>
              <a:rPr sz="1300" b="0" spc="-25" dirty="0">
                <a:solidFill>
                  <a:srgbClr val="221F1F"/>
                </a:solidFill>
                <a:latin typeface="Open Sans Medium"/>
                <a:cs typeface="Open Sans Medium"/>
              </a:rPr>
              <a:t>to </a:t>
            </a:r>
            <a:r>
              <a:rPr sz="13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Eliana</a:t>
            </a:r>
            <a:endParaRPr sz="1300">
              <a:latin typeface="Open Sans Medium"/>
              <a:cs typeface="Open Sans Medium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383118" y="6415269"/>
            <a:ext cx="273685" cy="2254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b="0" spc="-25" dirty="0">
                <a:solidFill>
                  <a:srgbClr val="221F1F"/>
                </a:solidFill>
                <a:latin typeface="Open Sans Medium"/>
                <a:cs typeface="Open Sans Medium"/>
              </a:rPr>
              <a:t>Jim</a:t>
            </a:r>
            <a:endParaRPr sz="1300">
              <a:latin typeface="Open Sans Medium"/>
              <a:cs typeface="Open Sans Medium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176508" y="6288447"/>
            <a:ext cx="499745" cy="2254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Eliana</a:t>
            </a:r>
            <a:endParaRPr sz="1300">
              <a:latin typeface="Open Sans Medium"/>
              <a:cs typeface="Open Sans Medium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429989" y="6660233"/>
            <a:ext cx="179705" cy="90170"/>
          </a:xfrm>
          <a:custGeom>
            <a:avLst/>
            <a:gdLst/>
            <a:ahLst/>
            <a:cxnLst/>
            <a:rect l="l" t="t" r="r" b="b"/>
            <a:pathLst>
              <a:path w="179705" h="90170">
                <a:moveTo>
                  <a:pt x="179376" y="0"/>
                </a:moveTo>
                <a:lnTo>
                  <a:pt x="0" y="0"/>
                </a:lnTo>
                <a:lnTo>
                  <a:pt x="89725" y="89683"/>
                </a:lnTo>
                <a:lnTo>
                  <a:pt x="179376" y="0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637159" y="6941260"/>
            <a:ext cx="179705" cy="90170"/>
          </a:xfrm>
          <a:custGeom>
            <a:avLst/>
            <a:gdLst/>
            <a:ahLst/>
            <a:cxnLst/>
            <a:rect l="l" t="t" r="r" b="b"/>
            <a:pathLst>
              <a:path w="179704" h="90170">
                <a:moveTo>
                  <a:pt x="179366" y="0"/>
                </a:moveTo>
                <a:lnTo>
                  <a:pt x="0" y="0"/>
                </a:lnTo>
                <a:lnTo>
                  <a:pt x="89725" y="89683"/>
                </a:lnTo>
                <a:lnTo>
                  <a:pt x="179366" y="0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86780" y="4121901"/>
            <a:ext cx="179705" cy="90170"/>
          </a:xfrm>
          <a:custGeom>
            <a:avLst/>
            <a:gdLst/>
            <a:ahLst/>
            <a:cxnLst/>
            <a:rect l="l" t="t" r="r" b="b"/>
            <a:pathLst>
              <a:path w="179704" h="90170">
                <a:moveTo>
                  <a:pt x="89651" y="0"/>
                </a:moveTo>
                <a:lnTo>
                  <a:pt x="0" y="89683"/>
                </a:lnTo>
                <a:lnTo>
                  <a:pt x="179376" y="89683"/>
                </a:lnTo>
                <a:lnTo>
                  <a:pt x="89651" y="0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641750" y="6923217"/>
            <a:ext cx="179705" cy="90170"/>
          </a:xfrm>
          <a:custGeom>
            <a:avLst/>
            <a:gdLst/>
            <a:ahLst/>
            <a:cxnLst/>
            <a:rect l="l" t="t" r="r" b="b"/>
            <a:pathLst>
              <a:path w="179704" h="90170">
                <a:moveTo>
                  <a:pt x="179366" y="0"/>
                </a:moveTo>
                <a:lnTo>
                  <a:pt x="0" y="0"/>
                </a:lnTo>
                <a:lnTo>
                  <a:pt x="89725" y="89683"/>
                </a:lnTo>
                <a:lnTo>
                  <a:pt x="179366" y="0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120518" y="5443667"/>
            <a:ext cx="90170" cy="179705"/>
          </a:xfrm>
          <a:custGeom>
            <a:avLst/>
            <a:gdLst/>
            <a:ahLst/>
            <a:cxnLst/>
            <a:rect l="l" t="t" r="r" b="b"/>
            <a:pathLst>
              <a:path w="90169" h="179704">
                <a:moveTo>
                  <a:pt x="0" y="0"/>
                </a:moveTo>
                <a:lnTo>
                  <a:pt x="0" y="179366"/>
                </a:lnTo>
                <a:lnTo>
                  <a:pt x="89683" y="89641"/>
                </a:lnTo>
                <a:lnTo>
                  <a:pt x="0" y="0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6296355" y="4270769"/>
            <a:ext cx="2219960" cy="2352675"/>
            <a:chOff x="6296355" y="4270769"/>
            <a:chExt cx="2219960" cy="2352675"/>
          </a:xfrm>
        </p:grpSpPr>
        <p:sp>
          <p:nvSpPr>
            <p:cNvPr id="78" name="object 78"/>
            <p:cNvSpPr/>
            <p:nvPr/>
          </p:nvSpPr>
          <p:spPr>
            <a:xfrm>
              <a:off x="8336356" y="6533370"/>
              <a:ext cx="179705" cy="90170"/>
            </a:xfrm>
            <a:custGeom>
              <a:avLst/>
              <a:gdLst/>
              <a:ahLst/>
              <a:cxnLst/>
              <a:rect l="l" t="t" r="r" b="b"/>
              <a:pathLst>
                <a:path w="179704" h="90170">
                  <a:moveTo>
                    <a:pt x="179376" y="0"/>
                  </a:moveTo>
                  <a:lnTo>
                    <a:pt x="0" y="0"/>
                  </a:lnTo>
                  <a:lnTo>
                    <a:pt x="89725" y="89683"/>
                  </a:lnTo>
                  <a:lnTo>
                    <a:pt x="179376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344259" y="4418277"/>
              <a:ext cx="892810" cy="601980"/>
            </a:xfrm>
            <a:custGeom>
              <a:avLst/>
              <a:gdLst/>
              <a:ahLst/>
              <a:cxnLst/>
              <a:rect l="l" t="t" r="r" b="b"/>
              <a:pathLst>
                <a:path w="892809" h="601979">
                  <a:moveTo>
                    <a:pt x="844152" y="0"/>
                  </a:moveTo>
                  <a:lnTo>
                    <a:pt x="48647" y="0"/>
                  </a:lnTo>
                  <a:lnTo>
                    <a:pt x="29715" y="3819"/>
                  </a:lnTo>
                  <a:lnTo>
                    <a:pt x="14252" y="14236"/>
                  </a:lnTo>
                  <a:lnTo>
                    <a:pt x="3824" y="29689"/>
                  </a:lnTo>
                  <a:lnTo>
                    <a:pt x="0" y="48616"/>
                  </a:lnTo>
                  <a:lnTo>
                    <a:pt x="0" y="601667"/>
                  </a:lnTo>
                  <a:lnTo>
                    <a:pt x="892768" y="601667"/>
                  </a:lnTo>
                  <a:lnTo>
                    <a:pt x="892768" y="48616"/>
                  </a:lnTo>
                  <a:lnTo>
                    <a:pt x="888949" y="29689"/>
                  </a:lnTo>
                  <a:lnTo>
                    <a:pt x="878532" y="14236"/>
                  </a:lnTo>
                  <a:lnTo>
                    <a:pt x="863079" y="3819"/>
                  </a:lnTo>
                  <a:lnTo>
                    <a:pt x="844152" y="0"/>
                  </a:lnTo>
                  <a:close/>
                </a:path>
              </a:pathLst>
            </a:custGeom>
            <a:solidFill>
              <a:srgbClr val="4225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729888" y="4427175"/>
              <a:ext cx="121920" cy="40640"/>
            </a:xfrm>
            <a:custGeom>
              <a:avLst/>
              <a:gdLst/>
              <a:ahLst/>
              <a:cxnLst/>
              <a:rect l="l" t="t" r="r" b="b"/>
              <a:pathLst>
                <a:path w="121920" h="40639">
                  <a:moveTo>
                    <a:pt x="116090" y="0"/>
                  </a:moveTo>
                  <a:lnTo>
                    <a:pt x="5434" y="0"/>
                  </a:lnTo>
                  <a:lnTo>
                    <a:pt x="0" y="5434"/>
                  </a:lnTo>
                  <a:lnTo>
                    <a:pt x="0" y="35077"/>
                  </a:lnTo>
                  <a:lnTo>
                    <a:pt x="5434" y="40522"/>
                  </a:lnTo>
                  <a:lnTo>
                    <a:pt x="109389" y="40522"/>
                  </a:lnTo>
                  <a:lnTo>
                    <a:pt x="116090" y="40522"/>
                  </a:lnTo>
                  <a:lnTo>
                    <a:pt x="121514" y="35077"/>
                  </a:lnTo>
                  <a:lnTo>
                    <a:pt x="121514" y="5434"/>
                  </a:lnTo>
                  <a:lnTo>
                    <a:pt x="116090" y="0"/>
                  </a:lnTo>
                  <a:close/>
                </a:path>
              </a:pathLst>
            </a:custGeom>
            <a:solidFill>
              <a:srgbClr val="6933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304460" y="5019935"/>
              <a:ext cx="972819" cy="69215"/>
            </a:xfrm>
            <a:custGeom>
              <a:avLst/>
              <a:gdLst/>
              <a:ahLst/>
              <a:cxnLst/>
              <a:rect l="l" t="t" r="r" b="b"/>
              <a:pathLst>
                <a:path w="972820" h="69214">
                  <a:moveTo>
                    <a:pt x="968734" y="0"/>
                  </a:moveTo>
                  <a:lnTo>
                    <a:pt x="3622" y="0"/>
                  </a:lnTo>
                  <a:lnTo>
                    <a:pt x="0" y="3643"/>
                  </a:lnTo>
                  <a:lnTo>
                    <a:pt x="0" y="36480"/>
                  </a:lnTo>
                  <a:lnTo>
                    <a:pt x="2548" y="49093"/>
                  </a:lnTo>
                  <a:lnTo>
                    <a:pt x="9498" y="59394"/>
                  </a:lnTo>
                  <a:lnTo>
                    <a:pt x="19803" y="66340"/>
                  </a:lnTo>
                  <a:lnTo>
                    <a:pt x="32417" y="68887"/>
                  </a:lnTo>
                  <a:lnTo>
                    <a:pt x="939960" y="68887"/>
                  </a:lnTo>
                  <a:lnTo>
                    <a:pt x="952575" y="66340"/>
                  </a:lnTo>
                  <a:lnTo>
                    <a:pt x="962880" y="59394"/>
                  </a:lnTo>
                  <a:lnTo>
                    <a:pt x="969829" y="49093"/>
                  </a:lnTo>
                  <a:lnTo>
                    <a:pt x="972378" y="36480"/>
                  </a:lnTo>
                  <a:lnTo>
                    <a:pt x="972378" y="3643"/>
                  </a:lnTo>
                  <a:lnTo>
                    <a:pt x="968734" y="0"/>
                  </a:lnTo>
                  <a:close/>
                </a:path>
              </a:pathLst>
            </a:custGeom>
            <a:solidFill>
              <a:srgbClr val="4225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383957" y="4476618"/>
              <a:ext cx="813435" cy="509905"/>
            </a:xfrm>
            <a:custGeom>
              <a:avLst/>
              <a:gdLst/>
              <a:ahLst/>
              <a:cxnLst/>
              <a:rect l="l" t="t" r="r" b="b"/>
              <a:pathLst>
                <a:path w="813434" h="509904">
                  <a:moveTo>
                    <a:pt x="789075" y="0"/>
                  </a:moveTo>
                  <a:lnTo>
                    <a:pt x="24292" y="0"/>
                  </a:lnTo>
                  <a:lnTo>
                    <a:pt x="14838" y="1909"/>
                  </a:lnTo>
                  <a:lnTo>
                    <a:pt x="7116" y="7118"/>
                  </a:lnTo>
                  <a:lnTo>
                    <a:pt x="1909" y="14846"/>
                  </a:lnTo>
                  <a:lnTo>
                    <a:pt x="0" y="24313"/>
                  </a:lnTo>
                  <a:lnTo>
                    <a:pt x="0" y="484969"/>
                  </a:lnTo>
                  <a:lnTo>
                    <a:pt x="1909" y="494433"/>
                  </a:lnTo>
                  <a:lnTo>
                    <a:pt x="7116" y="502165"/>
                  </a:lnTo>
                  <a:lnTo>
                    <a:pt x="14838" y="507380"/>
                  </a:lnTo>
                  <a:lnTo>
                    <a:pt x="24292" y="509293"/>
                  </a:lnTo>
                  <a:lnTo>
                    <a:pt x="789075" y="509293"/>
                  </a:lnTo>
                  <a:lnTo>
                    <a:pt x="798549" y="507380"/>
                  </a:lnTo>
                  <a:lnTo>
                    <a:pt x="806272" y="502165"/>
                  </a:lnTo>
                  <a:lnTo>
                    <a:pt x="811473" y="494433"/>
                  </a:lnTo>
                  <a:lnTo>
                    <a:pt x="813378" y="484969"/>
                  </a:lnTo>
                  <a:lnTo>
                    <a:pt x="813378" y="24313"/>
                  </a:lnTo>
                  <a:lnTo>
                    <a:pt x="811473" y="14846"/>
                  </a:lnTo>
                  <a:lnTo>
                    <a:pt x="806272" y="7118"/>
                  </a:lnTo>
                  <a:lnTo>
                    <a:pt x="798549" y="1909"/>
                  </a:lnTo>
                  <a:lnTo>
                    <a:pt x="7890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776038" y="4432823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5">
                  <a:moveTo>
                    <a:pt x="22690" y="0"/>
                  </a:moveTo>
                  <a:lnTo>
                    <a:pt x="14606" y="0"/>
                  </a:lnTo>
                  <a:lnTo>
                    <a:pt x="6533" y="0"/>
                  </a:lnTo>
                  <a:lnTo>
                    <a:pt x="0" y="6554"/>
                  </a:lnTo>
                  <a:lnTo>
                    <a:pt x="0" y="22690"/>
                  </a:lnTo>
                  <a:lnTo>
                    <a:pt x="6533" y="29234"/>
                  </a:lnTo>
                  <a:lnTo>
                    <a:pt x="22690" y="29234"/>
                  </a:lnTo>
                  <a:lnTo>
                    <a:pt x="29224" y="22690"/>
                  </a:lnTo>
                  <a:lnTo>
                    <a:pt x="29224" y="6554"/>
                  </a:lnTo>
                  <a:lnTo>
                    <a:pt x="22690" y="0"/>
                  </a:lnTo>
                  <a:close/>
                </a:path>
              </a:pathLst>
            </a:custGeom>
            <a:solidFill>
              <a:srgbClr val="DF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296355" y="5011841"/>
              <a:ext cx="988694" cy="85090"/>
            </a:xfrm>
            <a:custGeom>
              <a:avLst/>
              <a:gdLst/>
              <a:ahLst/>
              <a:cxnLst/>
              <a:rect l="l" t="t" r="r" b="b"/>
              <a:pathLst>
                <a:path w="988695" h="85089">
                  <a:moveTo>
                    <a:pt x="981320" y="0"/>
                  </a:moveTo>
                  <a:lnTo>
                    <a:pt x="7266" y="0"/>
                  </a:lnTo>
                  <a:lnTo>
                    <a:pt x="0" y="7266"/>
                  </a:lnTo>
                  <a:lnTo>
                    <a:pt x="0" y="44564"/>
                  </a:lnTo>
                  <a:lnTo>
                    <a:pt x="3187" y="60326"/>
                  </a:lnTo>
                  <a:lnTo>
                    <a:pt x="11877" y="73208"/>
                  </a:lnTo>
                  <a:lnTo>
                    <a:pt x="24759" y="81898"/>
                  </a:lnTo>
                  <a:lnTo>
                    <a:pt x="40522" y="85086"/>
                  </a:lnTo>
                  <a:lnTo>
                    <a:pt x="948065" y="85086"/>
                  </a:lnTo>
                  <a:lnTo>
                    <a:pt x="963824" y="81898"/>
                  </a:lnTo>
                  <a:lnTo>
                    <a:pt x="976699" y="73208"/>
                  </a:lnTo>
                  <a:lnTo>
                    <a:pt x="979611" y="68887"/>
                  </a:lnTo>
                  <a:lnTo>
                    <a:pt x="40522" y="68887"/>
                  </a:lnTo>
                  <a:lnTo>
                    <a:pt x="31064" y="66973"/>
                  </a:lnTo>
                  <a:lnTo>
                    <a:pt x="23335" y="61755"/>
                  </a:lnTo>
                  <a:lnTo>
                    <a:pt x="18121" y="54023"/>
                  </a:lnTo>
                  <a:lnTo>
                    <a:pt x="16208" y="44564"/>
                  </a:lnTo>
                  <a:lnTo>
                    <a:pt x="16208" y="16219"/>
                  </a:lnTo>
                  <a:lnTo>
                    <a:pt x="988566" y="16219"/>
                  </a:lnTo>
                  <a:lnTo>
                    <a:pt x="988566" y="7266"/>
                  </a:lnTo>
                  <a:lnTo>
                    <a:pt x="981320" y="0"/>
                  </a:lnTo>
                  <a:close/>
                </a:path>
                <a:path w="988695" h="85089">
                  <a:moveTo>
                    <a:pt x="988566" y="16219"/>
                  </a:moveTo>
                  <a:lnTo>
                    <a:pt x="972389" y="16219"/>
                  </a:lnTo>
                  <a:lnTo>
                    <a:pt x="972389" y="44564"/>
                  </a:lnTo>
                  <a:lnTo>
                    <a:pt x="970471" y="54023"/>
                  </a:lnTo>
                  <a:lnTo>
                    <a:pt x="965249" y="61755"/>
                  </a:lnTo>
                  <a:lnTo>
                    <a:pt x="957515" y="66973"/>
                  </a:lnTo>
                  <a:lnTo>
                    <a:pt x="948065" y="68887"/>
                  </a:lnTo>
                  <a:lnTo>
                    <a:pt x="979611" y="68887"/>
                  </a:lnTo>
                  <a:lnTo>
                    <a:pt x="985382" y="60326"/>
                  </a:lnTo>
                  <a:lnTo>
                    <a:pt x="988566" y="44564"/>
                  </a:lnTo>
                  <a:lnTo>
                    <a:pt x="988566" y="16219"/>
                  </a:lnTo>
                  <a:close/>
                </a:path>
              </a:pathLst>
            </a:custGeom>
            <a:solidFill>
              <a:srgbClr val="6933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725806" y="5019947"/>
              <a:ext cx="130175" cy="34290"/>
            </a:xfrm>
            <a:custGeom>
              <a:avLst/>
              <a:gdLst/>
              <a:ahLst/>
              <a:cxnLst/>
              <a:rect l="l" t="t" r="r" b="b"/>
              <a:pathLst>
                <a:path w="130175" h="34289">
                  <a:moveTo>
                    <a:pt x="12966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1587" y="30480"/>
                  </a:lnTo>
                  <a:lnTo>
                    <a:pt x="1587" y="34290"/>
                  </a:lnTo>
                  <a:lnTo>
                    <a:pt x="128092" y="34290"/>
                  </a:lnTo>
                  <a:lnTo>
                    <a:pt x="128092" y="30480"/>
                  </a:lnTo>
                  <a:lnTo>
                    <a:pt x="129667" y="30480"/>
                  </a:lnTo>
                  <a:lnTo>
                    <a:pt x="1296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336170" y="4410157"/>
              <a:ext cx="909319" cy="652780"/>
            </a:xfrm>
            <a:custGeom>
              <a:avLst/>
              <a:gdLst/>
              <a:ahLst/>
              <a:cxnLst/>
              <a:rect l="l" t="t" r="r" b="b"/>
              <a:pathLst>
                <a:path w="909320" h="652779">
                  <a:moveTo>
                    <a:pt x="869276" y="90792"/>
                  </a:moveTo>
                  <a:lnTo>
                    <a:pt x="866724" y="78181"/>
                  </a:lnTo>
                  <a:lnTo>
                    <a:pt x="864298" y="74587"/>
                  </a:lnTo>
                  <a:lnTo>
                    <a:pt x="859777" y="67881"/>
                  </a:lnTo>
                  <a:lnTo>
                    <a:pt x="853071" y="63360"/>
                  </a:lnTo>
                  <a:lnTo>
                    <a:pt x="853071" y="81838"/>
                  </a:lnTo>
                  <a:lnTo>
                    <a:pt x="853071" y="560374"/>
                  </a:lnTo>
                  <a:lnTo>
                    <a:pt x="845807" y="567651"/>
                  </a:lnTo>
                  <a:lnTo>
                    <a:pt x="63131" y="567651"/>
                  </a:lnTo>
                  <a:lnTo>
                    <a:pt x="55867" y="560374"/>
                  </a:lnTo>
                  <a:lnTo>
                    <a:pt x="55867" y="81838"/>
                  </a:lnTo>
                  <a:lnTo>
                    <a:pt x="63131" y="74587"/>
                  </a:lnTo>
                  <a:lnTo>
                    <a:pt x="845807" y="74587"/>
                  </a:lnTo>
                  <a:lnTo>
                    <a:pt x="853071" y="81838"/>
                  </a:lnTo>
                  <a:lnTo>
                    <a:pt x="853071" y="63360"/>
                  </a:lnTo>
                  <a:lnTo>
                    <a:pt x="849464" y="60909"/>
                  </a:lnTo>
                  <a:lnTo>
                    <a:pt x="836866" y="58356"/>
                  </a:lnTo>
                  <a:lnTo>
                    <a:pt x="72097" y="58356"/>
                  </a:lnTo>
                  <a:lnTo>
                    <a:pt x="59486" y="60909"/>
                  </a:lnTo>
                  <a:lnTo>
                    <a:pt x="49174" y="67881"/>
                  </a:lnTo>
                  <a:lnTo>
                    <a:pt x="42214" y="78181"/>
                  </a:lnTo>
                  <a:lnTo>
                    <a:pt x="39662" y="90792"/>
                  </a:lnTo>
                  <a:lnTo>
                    <a:pt x="39662" y="551446"/>
                  </a:lnTo>
                  <a:lnTo>
                    <a:pt x="42214" y="564045"/>
                  </a:lnTo>
                  <a:lnTo>
                    <a:pt x="49174" y="574344"/>
                  </a:lnTo>
                  <a:lnTo>
                    <a:pt x="59486" y="581304"/>
                  </a:lnTo>
                  <a:lnTo>
                    <a:pt x="72097" y="583857"/>
                  </a:lnTo>
                  <a:lnTo>
                    <a:pt x="836866" y="583857"/>
                  </a:lnTo>
                  <a:lnTo>
                    <a:pt x="869276" y="551446"/>
                  </a:lnTo>
                  <a:lnTo>
                    <a:pt x="869276" y="90792"/>
                  </a:lnTo>
                  <a:close/>
                </a:path>
                <a:path w="909320" h="652779">
                  <a:moveTo>
                    <a:pt x="908951" y="56730"/>
                  </a:moveTo>
                  <a:lnTo>
                    <a:pt x="904494" y="34658"/>
                  </a:lnTo>
                  <a:lnTo>
                    <a:pt x="892771" y="17322"/>
                  </a:lnTo>
                  <a:lnTo>
                    <a:pt x="892771" y="56730"/>
                  </a:lnTo>
                  <a:lnTo>
                    <a:pt x="892771" y="601687"/>
                  </a:lnTo>
                  <a:lnTo>
                    <a:pt x="523760" y="601687"/>
                  </a:lnTo>
                  <a:lnTo>
                    <a:pt x="511200" y="601687"/>
                  </a:lnTo>
                  <a:lnTo>
                    <a:pt x="511200" y="617905"/>
                  </a:lnTo>
                  <a:lnTo>
                    <a:pt x="511200" y="636130"/>
                  </a:lnTo>
                  <a:lnTo>
                    <a:pt x="397764" y="636130"/>
                  </a:lnTo>
                  <a:lnTo>
                    <a:pt x="397764" y="617905"/>
                  </a:lnTo>
                  <a:lnTo>
                    <a:pt x="511200" y="617905"/>
                  </a:lnTo>
                  <a:lnTo>
                    <a:pt x="511200" y="601687"/>
                  </a:lnTo>
                  <a:lnTo>
                    <a:pt x="385178" y="601687"/>
                  </a:lnTo>
                  <a:lnTo>
                    <a:pt x="16205" y="601687"/>
                  </a:lnTo>
                  <a:lnTo>
                    <a:pt x="16205" y="56730"/>
                  </a:lnTo>
                  <a:lnTo>
                    <a:pt x="19392" y="40957"/>
                  </a:lnTo>
                  <a:lnTo>
                    <a:pt x="28092" y="28079"/>
                  </a:lnTo>
                  <a:lnTo>
                    <a:pt x="40970" y="19392"/>
                  </a:lnTo>
                  <a:lnTo>
                    <a:pt x="56730" y="16205"/>
                  </a:lnTo>
                  <a:lnTo>
                    <a:pt x="852233" y="16205"/>
                  </a:lnTo>
                  <a:lnTo>
                    <a:pt x="867981" y="19392"/>
                  </a:lnTo>
                  <a:lnTo>
                    <a:pt x="880872" y="28079"/>
                  </a:lnTo>
                  <a:lnTo>
                    <a:pt x="889571" y="40957"/>
                  </a:lnTo>
                  <a:lnTo>
                    <a:pt x="892771" y="56730"/>
                  </a:lnTo>
                  <a:lnTo>
                    <a:pt x="892771" y="17322"/>
                  </a:lnTo>
                  <a:lnTo>
                    <a:pt x="892314" y="16637"/>
                  </a:lnTo>
                  <a:lnTo>
                    <a:pt x="891679" y="16205"/>
                  </a:lnTo>
                  <a:lnTo>
                    <a:pt x="874293" y="4470"/>
                  </a:lnTo>
                  <a:lnTo>
                    <a:pt x="852233" y="0"/>
                  </a:lnTo>
                  <a:lnTo>
                    <a:pt x="56730" y="0"/>
                  </a:lnTo>
                  <a:lnTo>
                    <a:pt x="34671" y="4470"/>
                  </a:lnTo>
                  <a:lnTo>
                    <a:pt x="16637" y="16637"/>
                  </a:lnTo>
                  <a:lnTo>
                    <a:pt x="4470" y="34658"/>
                  </a:lnTo>
                  <a:lnTo>
                    <a:pt x="0" y="56730"/>
                  </a:lnTo>
                  <a:lnTo>
                    <a:pt x="0" y="614273"/>
                  </a:lnTo>
                  <a:lnTo>
                    <a:pt x="3606" y="617905"/>
                  </a:lnTo>
                  <a:lnTo>
                    <a:pt x="381533" y="617905"/>
                  </a:lnTo>
                  <a:lnTo>
                    <a:pt x="381533" y="645071"/>
                  </a:lnTo>
                  <a:lnTo>
                    <a:pt x="388823" y="652335"/>
                  </a:lnTo>
                  <a:lnTo>
                    <a:pt x="520141" y="652335"/>
                  </a:lnTo>
                  <a:lnTo>
                    <a:pt x="527392" y="645071"/>
                  </a:lnTo>
                  <a:lnTo>
                    <a:pt x="527392" y="636130"/>
                  </a:lnTo>
                  <a:lnTo>
                    <a:pt x="527392" y="617905"/>
                  </a:lnTo>
                  <a:lnTo>
                    <a:pt x="905332" y="617905"/>
                  </a:lnTo>
                  <a:lnTo>
                    <a:pt x="908939" y="614273"/>
                  </a:lnTo>
                  <a:lnTo>
                    <a:pt x="908951" y="601687"/>
                  </a:lnTo>
                  <a:lnTo>
                    <a:pt x="908951" y="56730"/>
                  </a:lnTo>
                  <a:close/>
                </a:path>
              </a:pathLst>
            </a:custGeom>
            <a:solidFill>
              <a:srgbClr val="6933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600206" y="4552915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85680" y="0"/>
                  </a:moveTo>
                  <a:lnTo>
                    <a:pt x="142146" y="6121"/>
                  </a:lnTo>
                  <a:lnTo>
                    <a:pt x="102424" y="21450"/>
                  </a:lnTo>
                  <a:lnTo>
                    <a:pt x="67629" y="44816"/>
                  </a:lnTo>
                  <a:lnTo>
                    <a:pt x="38875" y="75047"/>
                  </a:lnTo>
                  <a:lnTo>
                    <a:pt x="17275" y="110971"/>
                  </a:lnTo>
                  <a:lnTo>
                    <a:pt x="3945" y="151415"/>
                  </a:lnTo>
                  <a:lnTo>
                    <a:pt x="0" y="195208"/>
                  </a:lnTo>
                  <a:lnTo>
                    <a:pt x="6121" y="238742"/>
                  </a:lnTo>
                  <a:lnTo>
                    <a:pt x="21450" y="278463"/>
                  </a:lnTo>
                  <a:lnTo>
                    <a:pt x="44816" y="313257"/>
                  </a:lnTo>
                  <a:lnTo>
                    <a:pt x="75045" y="342009"/>
                  </a:lnTo>
                  <a:lnTo>
                    <a:pt x="110967" y="363605"/>
                  </a:lnTo>
                  <a:lnTo>
                    <a:pt x="151408" y="376929"/>
                  </a:lnTo>
                  <a:lnTo>
                    <a:pt x="195198" y="380867"/>
                  </a:lnTo>
                  <a:lnTo>
                    <a:pt x="238738" y="374747"/>
                  </a:lnTo>
                  <a:lnTo>
                    <a:pt x="278464" y="359421"/>
                  </a:lnTo>
                  <a:lnTo>
                    <a:pt x="313260" y="336059"/>
                  </a:lnTo>
                  <a:lnTo>
                    <a:pt x="342012" y="305833"/>
                  </a:lnTo>
                  <a:lnTo>
                    <a:pt x="363607" y="269913"/>
                  </a:lnTo>
                  <a:lnTo>
                    <a:pt x="376930" y="229472"/>
                  </a:lnTo>
                  <a:lnTo>
                    <a:pt x="380867" y="185680"/>
                  </a:lnTo>
                  <a:lnTo>
                    <a:pt x="374747" y="142138"/>
                  </a:lnTo>
                  <a:lnTo>
                    <a:pt x="359421" y="102412"/>
                  </a:lnTo>
                  <a:lnTo>
                    <a:pt x="336059" y="67614"/>
                  </a:lnTo>
                  <a:lnTo>
                    <a:pt x="305833" y="38859"/>
                  </a:lnTo>
                  <a:lnTo>
                    <a:pt x="269913" y="17263"/>
                  </a:lnTo>
                  <a:lnTo>
                    <a:pt x="229472" y="3938"/>
                  </a:lnTo>
                  <a:lnTo>
                    <a:pt x="185680" y="0"/>
                  </a:lnTo>
                  <a:close/>
                </a:path>
              </a:pathLst>
            </a:custGeom>
            <a:solidFill>
              <a:srgbClr val="EBA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625085" y="4577790"/>
              <a:ext cx="331470" cy="331470"/>
            </a:xfrm>
            <a:custGeom>
              <a:avLst/>
              <a:gdLst/>
              <a:ahLst/>
              <a:cxnLst/>
              <a:rect l="l" t="t" r="r" b="b"/>
              <a:pathLst>
                <a:path w="331470" h="331470">
                  <a:moveTo>
                    <a:pt x="161429" y="0"/>
                  </a:moveTo>
                  <a:lnTo>
                    <a:pt x="117561" y="7012"/>
                  </a:lnTo>
                  <a:lnTo>
                    <a:pt x="78426" y="24690"/>
                  </a:lnTo>
                  <a:lnTo>
                    <a:pt x="45564" y="51415"/>
                  </a:lnTo>
                  <a:lnTo>
                    <a:pt x="20512" y="85571"/>
                  </a:lnTo>
                  <a:lnTo>
                    <a:pt x="4811" y="125538"/>
                  </a:lnTo>
                  <a:lnTo>
                    <a:pt x="0" y="169701"/>
                  </a:lnTo>
                  <a:lnTo>
                    <a:pt x="7012" y="213568"/>
                  </a:lnTo>
                  <a:lnTo>
                    <a:pt x="24690" y="252702"/>
                  </a:lnTo>
                  <a:lnTo>
                    <a:pt x="51415" y="285563"/>
                  </a:lnTo>
                  <a:lnTo>
                    <a:pt x="85571" y="310614"/>
                  </a:lnTo>
                  <a:lnTo>
                    <a:pt x="125538" y="326316"/>
                  </a:lnTo>
                  <a:lnTo>
                    <a:pt x="169701" y="331131"/>
                  </a:lnTo>
                  <a:lnTo>
                    <a:pt x="213568" y="324118"/>
                  </a:lnTo>
                  <a:lnTo>
                    <a:pt x="252702" y="306440"/>
                  </a:lnTo>
                  <a:lnTo>
                    <a:pt x="285563" y="279715"/>
                  </a:lnTo>
                  <a:lnTo>
                    <a:pt x="310614" y="245560"/>
                  </a:lnTo>
                  <a:lnTo>
                    <a:pt x="326316" y="205592"/>
                  </a:lnTo>
                  <a:lnTo>
                    <a:pt x="331131" y="161429"/>
                  </a:lnTo>
                  <a:lnTo>
                    <a:pt x="324114" y="117562"/>
                  </a:lnTo>
                  <a:lnTo>
                    <a:pt x="306435" y="78429"/>
                  </a:lnTo>
                  <a:lnTo>
                    <a:pt x="279711" y="45567"/>
                  </a:lnTo>
                  <a:lnTo>
                    <a:pt x="245557" y="20517"/>
                  </a:lnTo>
                  <a:lnTo>
                    <a:pt x="205591" y="4815"/>
                  </a:lnTo>
                  <a:lnTo>
                    <a:pt x="161429" y="0"/>
                  </a:lnTo>
                  <a:close/>
                </a:path>
              </a:pathLst>
            </a:custGeom>
            <a:solidFill>
              <a:srgbClr val="EB8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17262" y="4630559"/>
              <a:ext cx="153791" cy="211202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6699515" y="4270769"/>
              <a:ext cx="179705" cy="90170"/>
            </a:xfrm>
            <a:custGeom>
              <a:avLst/>
              <a:gdLst/>
              <a:ahLst/>
              <a:cxnLst/>
              <a:rect l="l" t="t" r="r" b="b"/>
              <a:pathLst>
                <a:path w="179704" h="90170">
                  <a:moveTo>
                    <a:pt x="89651" y="0"/>
                  </a:moveTo>
                  <a:lnTo>
                    <a:pt x="0" y="89683"/>
                  </a:lnTo>
                  <a:lnTo>
                    <a:pt x="179376" y="89683"/>
                  </a:lnTo>
                  <a:lnTo>
                    <a:pt x="89651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4106714" y="7121622"/>
            <a:ext cx="1226185" cy="4699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26034" algn="ctr">
              <a:lnSpc>
                <a:spcPct val="100000"/>
              </a:lnSpc>
              <a:spcBef>
                <a:spcPts val="120"/>
              </a:spcBef>
            </a:pPr>
            <a:r>
              <a:rPr sz="1100" b="1" i="1" spc="-10" dirty="0">
                <a:solidFill>
                  <a:srgbClr val="221F1F"/>
                </a:solidFill>
                <a:latin typeface="Gill Sans MT"/>
                <a:cs typeface="Gill Sans MT"/>
              </a:rPr>
              <a:t>Ledger</a:t>
            </a:r>
            <a:endParaRPr sz="11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830"/>
              </a:spcBef>
              <a:tabLst>
                <a:tab pos="484505" algn="l"/>
                <a:tab pos="1000125" algn="l"/>
              </a:tabLst>
            </a:pPr>
            <a:r>
              <a:rPr sz="1100" u="sng" spc="-2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John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	</a:t>
            </a:r>
            <a:r>
              <a:rPr sz="1100" u="sng" spc="-1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Alice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	</a:t>
            </a:r>
            <a:r>
              <a:rPr sz="1100" u="sng" spc="-2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2.0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106626" y="7565655"/>
            <a:ext cx="1229360" cy="4254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  <a:tabLst>
                <a:tab pos="398780" algn="l"/>
                <a:tab pos="1012825" algn="l"/>
              </a:tabLst>
            </a:pPr>
            <a:r>
              <a:rPr sz="1100" spc="-20" dirty="0">
                <a:solidFill>
                  <a:srgbClr val="221F1F"/>
                </a:solidFill>
                <a:latin typeface="Open Sans"/>
                <a:cs typeface="Open Sans"/>
              </a:rPr>
              <a:t>Bill</a:t>
            </a:r>
            <a:r>
              <a:rPr sz="1100" dirty="0">
                <a:solidFill>
                  <a:srgbClr val="221F1F"/>
                </a:solidFill>
                <a:latin typeface="Open Sans"/>
                <a:cs typeface="Open Sans"/>
              </a:rPr>
              <a:t>	</a:t>
            </a:r>
            <a:r>
              <a:rPr sz="1100" spc="-10" dirty="0">
                <a:solidFill>
                  <a:srgbClr val="221F1F"/>
                </a:solidFill>
                <a:latin typeface="Open Sans"/>
                <a:cs typeface="Open Sans"/>
              </a:rPr>
              <a:t>Peter</a:t>
            </a:r>
            <a:r>
              <a:rPr sz="1100" dirty="0">
                <a:solidFill>
                  <a:srgbClr val="221F1F"/>
                </a:solidFill>
                <a:latin typeface="Open Sans"/>
                <a:cs typeface="Open Sans"/>
              </a:rPr>
              <a:t>	</a:t>
            </a:r>
            <a:r>
              <a:rPr sz="1100" spc="-25" dirty="0">
                <a:solidFill>
                  <a:srgbClr val="221F1F"/>
                </a:solidFill>
                <a:latin typeface="Open Sans"/>
                <a:cs typeface="Open Sans"/>
              </a:rPr>
              <a:t>1.5</a:t>
            </a:r>
            <a:endParaRPr sz="11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66090" algn="l"/>
              </a:tabLst>
            </a:pPr>
            <a:r>
              <a:rPr sz="1100" b="1" spc="-25" dirty="0">
                <a:solidFill>
                  <a:srgbClr val="221F1F"/>
                </a:solidFill>
                <a:latin typeface="Open Sans"/>
                <a:cs typeface="Open Sans"/>
              </a:rPr>
              <a:t>Jim</a:t>
            </a: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	Eliana</a:t>
            </a:r>
            <a:r>
              <a:rPr sz="1100" b="1" spc="165" dirty="0">
                <a:solidFill>
                  <a:srgbClr val="221F1F"/>
                </a:solidFill>
                <a:latin typeface="Open Sans"/>
                <a:cs typeface="Open Sans"/>
              </a:rPr>
              <a:t>  </a:t>
            </a:r>
            <a:r>
              <a:rPr sz="1100" b="1" spc="-25" dirty="0">
                <a:solidFill>
                  <a:srgbClr val="221F1F"/>
                </a:solidFill>
                <a:latin typeface="Open Sans"/>
                <a:cs typeface="Open Sans"/>
              </a:rPr>
              <a:t>0.5</a:t>
            </a:r>
            <a:endParaRPr sz="1100">
              <a:latin typeface="Open Sans"/>
              <a:cs typeface="Open Sans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4468716" y="3445819"/>
            <a:ext cx="1195705" cy="476884"/>
            <a:chOff x="4468716" y="3445819"/>
            <a:chExt cx="1195705" cy="476884"/>
          </a:xfrm>
        </p:grpSpPr>
        <p:sp>
          <p:nvSpPr>
            <p:cNvPr id="94" name="object 94"/>
            <p:cNvSpPr/>
            <p:nvPr/>
          </p:nvSpPr>
          <p:spPr>
            <a:xfrm>
              <a:off x="4742205" y="3445820"/>
              <a:ext cx="137795" cy="476884"/>
            </a:xfrm>
            <a:custGeom>
              <a:avLst/>
              <a:gdLst/>
              <a:ahLst/>
              <a:cxnLst/>
              <a:rect l="l" t="t" r="r" b="b"/>
              <a:pathLst>
                <a:path w="137795" h="476885">
                  <a:moveTo>
                    <a:pt x="38696" y="238429"/>
                  </a:moveTo>
                  <a:lnTo>
                    <a:pt x="0" y="199720"/>
                  </a:lnTo>
                  <a:lnTo>
                    <a:pt x="0" y="277088"/>
                  </a:lnTo>
                  <a:lnTo>
                    <a:pt x="38696" y="238429"/>
                  </a:lnTo>
                  <a:close/>
                </a:path>
                <a:path w="137795" h="476885">
                  <a:moveTo>
                    <a:pt x="69265" y="438137"/>
                  </a:moveTo>
                  <a:lnTo>
                    <a:pt x="30568" y="399440"/>
                  </a:lnTo>
                  <a:lnTo>
                    <a:pt x="30568" y="476808"/>
                  </a:lnTo>
                  <a:lnTo>
                    <a:pt x="69265" y="438137"/>
                  </a:lnTo>
                  <a:close/>
                </a:path>
                <a:path w="137795" h="476885">
                  <a:moveTo>
                    <a:pt x="137325" y="38709"/>
                  </a:moveTo>
                  <a:lnTo>
                    <a:pt x="98628" y="0"/>
                  </a:lnTo>
                  <a:lnTo>
                    <a:pt x="98628" y="77368"/>
                  </a:lnTo>
                  <a:lnTo>
                    <a:pt x="137325" y="38709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468716" y="3597152"/>
              <a:ext cx="1195705" cy="0"/>
            </a:xfrm>
            <a:custGeom>
              <a:avLst/>
              <a:gdLst/>
              <a:ahLst/>
              <a:cxnLst/>
              <a:rect l="l" t="t" r="r" b="b"/>
              <a:pathLst>
                <a:path w="1195704">
                  <a:moveTo>
                    <a:pt x="0" y="0"/>
                  </a:moveTo>
                  <a:lnTo>
                    <a:pt x="1195377" y="0"/>
                  </a:lnTo>
                </a:path>
              </a:pathLst>
            </a:custGeom>
            <a:ln w="3298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4456061" y="3388874"/>
            <a:ext cx="122618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97205" algn="l"/>
                <a:tab pos="1012825" algn="l"/>
              </a:tabLst>
            </a:pPr>
            <a:r>
              <a:rPr sz="1100" spc="-20" dirty="0">
                <a:solidFill>
                  <a:srgbClr val="221F1F"/>
                </a:solidFill>
                <a:latin typeface="Open Sans"/>
                <a:cs typeface="Open Sans"/>
              </a:rPr>
              <a:t>John</a:t>
            </a:r>
            <a:r>
              <a:rPr sz="1100" dirty="0">
                <a:solidFill>
                  <a:srgbClr val="221F1F"/>
                </a:solidFill>
                <a:latin typeface="Open Sans"/>
                <a:cs typeface="Open Sans"/>
              </a:rPr>
              <a:t>	</a:t>
            </a:r>
            <a:r>
              <a:rPr sz="1100" spc="-10" dirty="0">
                <a:solidFill>
                  <a:srgbClr val="221F1F"/>
                </a:solidFill>
                <a:latin typeface="Open Sans"/>
                <a:cs typeface="Open Sans"/>
              </a:rPr>
              <a:t>Alice</a:t>
            </a:r>
            <a:r>
              <a:rPr sz="1100" dirty="0">
                <a:solidFill>
                  <a:srgbClr val="221F1F"/>
                </a:solidFill>
                <a:latin typeface="Open Sans"/>
                <a:cs typeface="Open Sans"/>
              </a:rPr>
              <a:t>	</a:t>
            </a:r>
            <a:r>
              <a:rPr sz="1100" spc="-25" dirty="0">
                <a:solidFill>
                  <a:srgbClr val="221F1F"/>
                </a:solidFill>
                <a:latin typeface="Open Sans"/>
                <a:cs typeface="Open Sans"/>
              </a:rPr>
              <a:t>2.0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4455959" y="3559600"/>
            <a:ext cx="1229360" cy="4254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  <a:tabLst>
                <a:tab pos="398780" algn="l"/>
                <a:tab pos="1012825" algn="l"/>
              </a:tabLst>
            </a:pPr>
            <a:r>
              <a:rPr sz="1100" u="sng" spc="-2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Bill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	</a:t>
            </a:r>
            <a:r>
              <a:rPr sz="1100" u="sng" spc="-1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Peter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	</a:t>
            </a:r>
            <a:r>
              <a:rPr sz="1100" u="sng" spc="-2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1.5</a:t>
            </a:r>
            <a:endParaRPr sz="11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66090" algn="l"/>
              </a:tabLst>
            </a:pPr>
            <a:r>
              <a:rPr sz="1100" b="1" spc="-25" dirty="0">
                <a:solidFill>
                  <a:srgbClr val="221F1F"/>
                </a:solidFill>
                <a:latin typeface="Open Sans"/>
                <a:cs typeface="Open Sans"/>
              </a:rPr>
              <a:t>Jim</a:t>
            </a: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	Eliana</a:t>
            </a:r>
            <a:r>
              <a:rPr sz="1100" b="1" spc="165" dirty="0">
                <a:solidFill>
                  <a:srgbClr val="221F1F"/>
                </a:solidFill>
                <a:latin typeface="Open Sans"/>
                <a:cs typeface="Open Sans"/>
              </a:rPr>
              <a:t>  </a:t>
            </a:r>
            <a:r>
              <a:rPr sz="1100" b="1" spc="-25" dirty="0">
                <a:solidFill>
                  <a:srgbClr val="221F1F"/>
                </a:solidFill>
                <a:latin typeface="Open Sans"/>
                <a:cs typeface="Open Sans"/>
              </a:rPr>
              <a:t>0.5</a:t>
            </a:r>
            <a:endParaRPr sz="1100" dirty="0">
              <a:latin typeface="Open Sans"/>
              <a:cs typeface="Open Sans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175665" y="3528320"/>
            <a:ext cx="32385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-20" dirty="0">
                <a:solidFill>
                  <a:srgbClr val="221F1F"/>
                </a:solidFill>
                <a:latin typeface="Open Sans"/>
                <a:cs typeface="Open Sans"/>
              </a:rPr>
              <a:t>John</a:t>
            </a:r>
            <a:endParaRPr sz="1100">
              <a:latin typeface="Open Sans"/>
              <a:cs typeface="Open Sans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6188323" y="3585229"/>
            <a:ext cx="1195705" cy="476884"/>
            <a:chOff x="6188323" y="3585229"/>
            <a:chExt cx="1195705" cy="476884"/>
          </a:xfrm>
        </p:grpSpPr>
        <p:sp>
          <p:nvSpPr>
            <p:cNvPr id="100" name="object 100"/>
            <p:cNvSpPr/>
            <p:nvPr/>
          </p:nvSpPr>
          <p:spPr>
            <a:xfrm>
              <a:off x="6461823" y="3585241"/>
              <a:ext cx="137795" cy="476884"/>
            </a:xfrm>
            <a:custGeom>
              <a:avLst/>
              <a:gdLst/>
              <a:ahLst/>
              <a:cxnLst/>
              <a:rect l="l" t="t" r="r" b="b"/>
              <a:pathLst>
                <a:path w="137795" h="476885">
                  <a:moveTo>
                    <a:pt x="38696" y="238417"/>
                  </a:moveTo>
                  <a:lnTo>
                    <a:pt x="0" y="199707"/>
                  </a:lnTo>
                  <a:lnTo>
                    <a:pt x="0" y="277075"/>
                  </a:lnTo>
                  <a:lnTo>
                    <a:pt x="38696" y="238417"/>
                  </a:lnTo>
                  <a:close/>
                </a:path>
                <a:path w="137795" h="476885">
                  <a:moveTo>
                    <a:pt x="69253" y="438137"/>
                  </a:moveTo>
                  <a:lnTo>
                    <a:pt x="30568" y="399427"/>
                  </a:lnTo>
                  <a:lnTo>
                    <a:pt x="30568" y="476796"/>
                  </a:lnTo>
                  <a:lnTo>
                    <a:pt x="69253" y="438137"/>
                  </a:lnTo>
                  <a:close/>
                </a:path>
                <a:path w="137795" h="476885">
                  <a:moveTo>
                    <a:pt x="137325" y="38696"/>
                  </a:moveTo>
                  <a:lnTo>
                    <a:pt x="98628" y="0"/>
                  </a:lnTo>
                  <a:lnTo>
                    <a:pt x="98628" y="77368"/>
                  </a:lnTo>
                  <a:lnTo>
                    <a:pt x="137325" y="38696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188323" y="3736560"/>
              <a:ext cx="1195705" cy="0"/>
            </a:xfrm>
            <a:custGeom>
              <a:avLst/>
              <a:gdLst/>
              <a:ahLst/>
              <a:cxnLst/>
              <a:rect l="l" t="t" r="r" b="b"/>
              <a:pathLst>
                <a:path w="1195704">
                  <a:moveTo>
                    <a:pt x="0" y="0"/>
                  </a:moveTo>
                  <a:lnTo>
                    <a:pt x="1195387" y="0"/>
                  </a:lnTo>
                </a:path>
              </a:pathLst>
            </a:custGeom>
            <a:ln w="3298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6550899" y="3254931"/>
            <a:ext cx="850900" cy="4699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i="1" spc="-10" dirty="0">
                <a:solidFill>
                  <a:srgbClr val="221F1F"/>
                </a:solidFill>
                <a:latin typeface="Gill Sans MT"/>
                <a:cs typeface="Gill Sans MT"/>
              </a:rPr>
              <a:t>Ledger</a:t>
            </a:r>
            <a:endParaRPr sz="1100" dirty="0">
              <a:latin typeface="Gill Sans MT"/>
              <a:cs typeface="Gill Sans MT"/>
            </a:endParaRPr>
          </a:p>
          <a:p>
            <a:pPr marL="121920">
              <a:lnSpc>
                <a:spcPct val="100000"/>
              </a:lnSpc>
              <a:spcBef>
                <a:spcPts val="830"/>
              </a:spcBef>
              <a:tabLst>
                <a:tab pos="637540" algn="l"/>
              </a:tabLst>
            </a:pPr>
            <a:r>
              <a:rPr sz="1100" spc="-10" dirty="0">
                <a:solidFill>
                  <a:srgbClr val="221F1F"/>
                </a:solidFill>
                <a:latin typeface="Open Sans"/>
                <a:cs typeface="Open Sans"/>
              </a:rPr>
              <a:t>Alice</a:t>
            </a:r>
            <a:r>
              <a:rPr sz="1100" dirty="0">
                <a:solidFill>
                  <a:srgbClr val="221F1F"/>
                </a:solidFill>
                <a:latin typeface="Open Sans"/>
                <a:cs typeface="Open Sans"/>
              </a:rPr>
              <a:t>	</a:t>
            </a:r>
            <a:r>
              <a:rPr sz="1100" spc="-25" dirty="0">
                <a:solidFill>
                  <a:srgbClr val="221F1F"/>
                </a:solidFill>
                <a:latin typeface="Open Sans"/>
                <a:cs typeface="Open Sans"/>
              </a:rPr>
              <a:t>2.0</a:t>
            </a:r>
            <a:endParaRPr sz="1100" dirty="0">
              <a:latin typeface="Open Sans"/>
              <a:cs typeface="Open Sans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6175607" y="3698952"/>
            <a:ext cx="1229360" cy="4254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  <a:tabLst>
                <a:tab pos="398780" algn="l"/>
                <a:tab pos="1012825" algn="l"/>
              </a:tabLst>
            </a:pPr>
            <a:r>
              <a:rPr sz="1100" u="sng" spc="-2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Bill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	</a:t>
            </a:r>
            <a:r>
              <a:rPr sz="1100" u="sng" spc="-1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Peter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	</a:t>
            </a:r>
            <a:r>
              <a:rPr sz="1100" u="sng" spc="-2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1.5</a:t>
            </a:r>
            <a:endParaRPr sz="11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66090" algn="l"/>
              </a:tabLst>
            </a:pPr>
            <a:r>
              <a:rPr sz="1100" b="1" spc="-25" dirty="0">
                <a:solidFill>
                  <a:srgbClr val="221F1F"/>
                </a:solidFill>
                <a:latin typeface="Open Sans"/>
                <a:cs typeface="Open Sans"/>
              </a:rPr>
              <a:t>Jim</a:t>
            </a: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	Eliana</a:t>
            </a:r>
            <a:r>
              <a:rPr sz="1100" b="1" spc="165" dirty="0">
                <a:solidFill>
                  <a:srgbClr val="221F1F"/>
                </a:solidFill>
                <a:latin typeface="Open Sans"/>
                <a:cs typeface="Open Sans"/>
              </a:rPr>
              <a:t>  </a:t>
            </a:r>
            <a:r>
              <a:rPr sz="1100" b="1" spc="-25" dirty="0">
                <a:solidFill>
                  <a:srgbClr val="221F1F"/>
                </a:solidFill>
                <a:latin typeface="Open Sans"/>
                <a:cs typeface="Open Sans"/>
              </a:rPr>
              <a:t>0.5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7803267" y="6710801"/>
            <a:ext cx="1229360" cy="869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7985">
              <a:lnSpc>
                <a:spcPct val="100000"/>
              </a:lnSpc>
              <a:spcBef>
                <a:spcPts val="120"/>
              </a:spcBef>
            </a:pPr>
            <a:r>
              <a:rPr sz="1100" b="1" i="1" spc="-10" dirty="0">
                <a:solidFill>
                  <a:srgbClr val="221F1F"/>
                </a:solidFill>
                <a:latin typeface="Gill Sans MT"/>
                <a:cs typeface="Gill Sans MT"/>
              </a:rPr>
              <a:t>Ledger</a:t>
            </a:r>
            <a:endParaRPr sz="1100">
              <a:latin typeface="Gill Sans MT"/>
              <a:cs typeface="Gill Sans MT"/>
            </a:endParaRPr>
          </a:p>
          <a:p>
            <a:pPr marL="12700" marR="5080" algn="just">
              <a:lnSpc>
                <a:spcPct val="119100"/>
              </a:lnSpc>
              <a:spcBef>
                <a:spcPts val="580"/>
              </a:spcBef>
            </a:pP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John</a:t>
            </a:r>
            <a:r>
              <a:rPr sz="1100" u="sng" spc="44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  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Alice</a:t>
            </a:r>
            <a:r>
              <a:rPr sz="1100" u="sng" spc="254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   </a:t>
            </a:r>
            <a:r>
              <a:rPr sz="1100" u="sng" spc="-2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2.0</a:t>
            </a:r>
            <a:r>
              <a:rPr sz="1100" spc="-2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Bill</a:t>
            </a:r>
            <a:r>
              <a:rPr sz="1100" u="sng" spc="45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  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Peter</a:t>
            </a:r>
            <a:r>
              <a:rPr sz="1100" u="sng" spc="40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   </a:t>
            </a:r>
            <a:r>
              <a:rPr sz="1100" u="sng" spc="-2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1.5</a:t>
            </a:r>
            <a:r>
              <a:rPr sz="1100" spc="-2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Jim</a:t>
            </a:r>
            <a:r>
              <a:rPr sz="1100" b="1" spc="300" dirty="0">
                <a:solidFill>
                  <a:srgbClr val="221F1F"/>
                </a:solidFill>
                <a:latin typeface="Open Sans"/>
                <a:cs typeface="Open Sans"/>
              </a:rPr>
              <a:t>   </a:t>
            </a: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Eliana</a:t>
            </a:r>
            <a:r>
              <a:rPr sz="1100" b="1" spc="170" dirty="0">
                <a:solidFill>
                  <a:srgbClr val="221F1F"/>
                </a:solidFill>
                <a:latin typeface="Open Sans"/>
                <a:cs typeface="Open Sans"/>
              </a:rPr>
              <a:t>  </a:t>
            </a:r>
            <a:r>
              <a:rPr sz="1100" b="1" spc="-25" dirty="0">
                <a:solidFill>
                  <a:srgbClr val="221F1F"/>
                </a:solidFill>
                <a:latin typeface="Open Sans"/>
                <a:cs typeface="Open Sans"/>
              </a:rPr>
              <a:t>0.5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6109115" y="7121623"/>
            <a:ext cx="1226185" cy="4699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26034" algn="ctr">
              <a:lnSpc>
                <a:spcPct val="100000"/>
              </a:lnSpc>
              <a:spcBef>
                <a:spcPts val="120"/>
              </a:spcBef>
            </a:pPr>
            <a:r>
              <a:rPr sz="1100" b="1" i="1" spc="-10" dirty="0">
                <a:solidFill>
                  <a:srgbClr val="221F1F"/>
                </a:solidFill>
                <a:latin typeface="Gill Sans MT"/>
                <a:cs typeface="Gill Sans MT"/>
              </a:rPr>
              <a:t>Ledger</a:t>
            </a:r>
            <a:endParaRPr sz="11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830"/>
              </a:spcBef>
              <a:tabLst>
                <a:tab pos="484505" algn="l"/>
                <a:tab pos="1000125" algn="l"/>
              </a:tabLst>
            </a:pPr>
            <a:r>
              <a:rPr sz="1100" u="sng" spc="-2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John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	</a:t>
            </a:r>
            <a:r>
              <a:rPr sz="1100" u="sng" spc="-1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Alice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	</a:t>
            </a:r>
            <a:r>
              <a:rPr sz="1100" u="sng" spc="-2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2.0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6109080" y="7565655"/>
            <a:ext cx="1229360" cy="4254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  <a:tabLst>
                <a:tab pos="398780" algn="l"/>
                <a:tab pos="1012825" algn="l"/>
              </a:tabLst>
            </a:pPr>
            <a:r>
              <a:rPr sz="1100" spc="-20" dirty="0">
                <a:solidFill>
                  <a:srgbClr val="221F1F"/>
                </a:solidFill>
                <a:latin typeface="Open Sans"/>
                <a:cs typeface="Open Sans"/>
              </a:rPr>
              <a:t>Bill</a:t>
            </a:r>
            <a:r>
              <a:rPr sz="1100" dirty="0">
                <a:solidFill>
                  <a:srgbClr val="221F1F"/>
                </a:solidFill>
                <a:latin typeface="Open Sans"/>
                <a:cs typeface="Open Sans"/>
              </a:rPr>
              <a:t>	</a:t>
            </a:r>
            <a:r>
              <a:rPr sz="1100" spc="-10" dirty="0">
                <a:solidFill>
                  <a:srgbClr val="221F1F"/>
                </a:solidFill>
                <a:latin typeface="Open Sans"/>
                <a:cs typeface="Open Sans"/>
              </a:rPr>
              <a:t>Peter</a:t>
            </a:r>
            <a:r>
              <a:rPr sz="1100" dirty="0">
                <a:solidFill>
                  <a:srgbClr val="221F1F"/>
                </a:solidFill>
                <a:latin typeface="Open Sans"/>
                <a:cs typeface="Open Sans"/>
              </a:rPr>
              <a:t>	</a:t>
            </a:r>
            <a:r>
              <a:rPr sz="1100" spc="-25" dirty="0">
                <a:solidFill>
                  <a:srgbClr val="221F1F"/>
                </a:solidFill>
                <a:latin typeface="Open Sans"/>
                <a:cs typeface="Open Sans"/>
              </a:rPr>
              <a:t>1.5</a:t>
            </a:r>
            <a:endParaRPr sz="11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66090" algn="l"/>
              </a:tabLst>
            </a:pPr>
            <a:r>
              <a:rPr sz="1100" b="1" spc="-25" dirty="0">
                <a:solidFill>
                  <a:srgbClr val="221F1F"/>
                </a:solidFill>
                <a:latin typeface="Open Sans"/>
                <a:cs typeface="Open Sans"/>
              </a:rPr>
              <a:t>Jim</a:t>
            </a: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	Eliana</a:t>
            </a:r>
            <a:r>
              <a:rPr sz="1100" b="1" spc="165" dirty="0">
                <a:solidFill>
                  <a:srgbClr val="221F1F"/>
                </a:solidFill>
                <a:latin typeface="Open Sans"/>
                <a:cs typeface="Open Sans"/>
              </a:rPr>
              <a:t>  </a:t>
            </a:r>
            <a:r>
              <a:rPr sz="1100" b="1" spc="-25" dirty="0">
                <a:solidFill>
                  <a:srgbClr val="221F1F"/>
                </a:solidFill>
                <a:latin typeface="Open Sans"/>
                <a:cs typeface="Open Sans"/>
              </a:rPr>
              <a:t>0.5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920869" y="6875361"/>
            <a:ext cx="1229360" cy="869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7985">
              <a:lnSpc>
                <a:spcPct val="100000"/>
              </a:lnSpc>
              <a:spcBef>
                <a:spcPts val="120"/>
              </a:spcBef>
            </a:pPr>
            <a:r>
              <a:rPr sz="1100" b="1" i="1" spc="-10" dirty="0">
                <a:solidFill>
                  <a:srgbClr val="221F1F"/>
                </a:solidFill>
                <a:latin typeface="Gill Sans MT"/>
                <a:cs typeface="Gill Sans MT"/>
              </a:rPr>
              <a:t>Ledger</a:t>
            </a:r>
            <a:endParaRPr sz="1100" dirty="0">
              <a:latin typeface="Gill Sans MT"/>
              <a:cs typeface="Gill Sans MT"/>
            </a:endParaRPr>
          </a:p>
          <a:p>
            <a:pPr marL="12700" marR="5080" algn="just">
              <a:lnSpc>
                <a:spcPct val="119100"/>
              </a:lnSpc>
              <a:spcBef>
                <a:spcPts val="580"/>
              </a:spcBef>
            </a:pP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John</a:t>
            </a:r>
            <a:r>
              <a:rPr sz="1100" u="sng" spc="44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  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Alice</a:t>
            </a:r>
            <a:r>
              <a:rPr sz="1100" u="sng" spc="254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   </a:t>
            </a:r>
            <a:r>
              <a:rPr sz="1100" u="sng" spc="-2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2.0</a:t>
            </a:r>
            <a:r>
              <a:rPr sz="1100" spc="-2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Bill</a:t>
            </a:r>
            <a:r>
              <a:rPr sz="1100" u="sng" spc="45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  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Peter</a:t>
            </a:r>
            <a:r>
              <a:rPr sz="1100" u="sng" spc="40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   </a:t>
            </a:r>
            <a:r>
              <a:rPr sz="1100" u="sng" spc="-2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1.5</a:t>
            </a:r>
            <a:r>
              <a:rPr sz="1100" spc="-2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Jim</a:t>
            </a:r>
            <a:r>
              <a:rPr sz="1100" b="1" spc="300" dirty="0">
                <a:solidFill>
                  <a:srgbClr val="221F1F"/>
                </a:solidFill>
                <a:latin typeface="Open Sans"/>
                <a:cs typeface="Open Sans"/>
              </a:rPr>
              <a:t>   </a:t>
            </a: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Eliana</a:t>
            </a:r>
            <a:r>
              <a:rPr sz="1100" b="1" spc="170" dirty="0">
                <a:solidFill>
                  <a:srgbClr val="221F1F"/>
                </a:solidFill>
                <a:latin typeface="Open Sans"/>
                <a:cs typeface="Open Sans"/>
              </a:rPr>
              <a:t>  </a:t>
            </a:r>
            <a:r>
              <a:rPr sz="1100" b="1" spc="-25" dirty="0">
                <a:solidFill>
                  <a:srgbClr val="221F1F"/>
                </a:solidFill>
                <a:latin typeface="Open Sans"/>
                <a:cs typeface="Open Sans"/>
              </a:rPr>
              <a:t>0.5</a:t>
            </a:r>
            <a:endParaRPr sz="1100" dirty="0">
              <a:latin typeface="Open Sans"/>
              <a:cs typeface="Open Sans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107163" y="8337053"/>
            <a:ext cx="8576310" cy="8172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sound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technical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but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just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piece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software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runs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copy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ledger.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run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own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gain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voice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shaping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rules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107163" y="9539185"/>
            <a:ext cx="8659495" cy="1344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Imagine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this: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group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people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attempts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change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functions,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by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altering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total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supply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say.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choose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change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system,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voting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enforce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rules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network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support.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Let’s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imagine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digital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traffic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cop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some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essential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tasks: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110" name="object 11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334567" y="2501200"/>
            <a:ext cx="546056" cy="547137"/>
          </a:xfrm>
          <a:prstGeom prst="rect">
            <a:avLst/>
          </a:prstGeom>
        </p:spPr>
      </p:pic>
      <p:sp>
        <p:nvSpPr>
          <p:cNvPr id="111" name="object 111"/>
          <p:cNvSpPr txBox="1"/>
          <p:nvPr/>
        </p:nvSpPr>
        <p:spPr>
          <a:xfrm>
            <a:off x="10536001" y="2616642"/>
            <a:ext cx="143510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0" dirty="0">
                <a:solidFill>
                  <a:srgbClr val="FFFFFF"/>
                </a:solidFill>
                <a:latin typeface="Open Sans"/>
                <a:cs typeface="Open Sans"/>
              </a:rPr>
              <a:t>1</a:t>
            </a:r>
            <a:endParaRPr sz="1600">
              <a:latin typeface="Open Sans"/>
              <a:cs typeface="Open Sans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11057939" y="2281393"/>
            <a:ext cx="7830820" cy="614426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190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Gatekeepers</a:t>
            </a:r>
            <a:r>
              <a:rPr sz="1700" b="1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b="1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Validation:</a:t>
            </a:r>
            <a:endParaRPr sz="1700" dirty="0">
              <a:latin typeface="Open Sans"/>
              <a:cs typeface="Open Sans"/>
            </a:endParaRPr>
          </a:p>
          <a:p>
            <a:pPr marL="12700" marR="146685">
              <a:lnSpc>
                <a:spcPct val="101800"/>
              </a:lnSpc>
              <a:spcBef>
                <a:spcPts val="106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keeps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digital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copy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shared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ledger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Many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around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world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hold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same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record.</a:t>
            </a:r>
            <a:endParaRPr sz="1700" dirty="0">
              <a:latin typeface="Open Sans"/>
              <a:cs typeface="Open Sans"/>
            </a:endParaRPr>
          </a:p>
          <a:p>
            <a:pPr marL="22225">
              <a:lnSpc>
                <a:spcPct val="100000"/>
              </a:lnSpc>
              <a:spcBef>
                <a:spcPts val="1270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Communication</a:t>
            </a:r>
            <a:r>
              <a:rPr sz="1700" b="1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20" dirty="0">
                <a:solidFill>
                  <a:srgbClr val="57585B"/>
                </a:solidFill>
                <a:latin typeface="Open Sans"/>
                <a:cs typeface="Open Sans"/>
              </a:rPr>
              <a:t>Hub:</a:t>
            </a:r>
            <a:endParaRPr sz="1700" dirty="0">
              <a:latin typeface="Open Sans"/>
              <a:cs typeface="Open Sans"/>
            </a:endParaRPr>
          </a:p>
          <a:p>
            <a:pPr marL="12700" marR="245745">
              <a:lnSpc>
                <a:spcPct val="101800"/>
              </a:lnSpc>
              <a:spcBef>
                <a:spcPts val="22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connect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other,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creating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vast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communication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network.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share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especially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waiting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stored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digital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waiting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room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called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</a:t>
            </a:r>
            <a:r>
              <a:rPr sz="1700" spc="-10" dirty="0" err="1">
                <a:solidFill>
                  <a:srgbClr val="57585B"/>
                </a:solidFill>
                <a:latin typeface="Open Sans"/>
                <a:cs typeface="Open Sans"/>
              </a:rPr>
              <a:t>mempool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."</a:t>
            </a:r>
            <a:endParaRPr sz="1700" dirty="0">
              <a:latin typeface="Open Sans"/>
              <a:cs typeface="Open Sans"/>
            </a:endParaRPr>
          </a:p>
          <a:p>
            <a:pPr marL="22225">
              <a:lnSpc>
                <a:spcPct val="100000"/>
              </a:lnSpc>
              <a:spcBef>
                <a:spcPts val="1710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Quality</a:t>
            </a:r>
            <a:r>
              <a:rPr sz="1700" b="1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Checker:</a:t>
            </a:r>
            <a:endParaRPr sz="1700" dirty="0">
              <a:latin typeface="Open Sans"/>
              <a:cs typeface="Open Sans"/>
            </a:endParaRPr>
          </a:p>
          <a:p>
            <a:pPr marL="12700" marR="175260">
              <a:lnSpc>
                <a:spcPct val="101800"/>
              </a:lnSpc>
              <a:spcBef>
                <a:spcPts val="229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Every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addition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undergoes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scrutiny.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ensure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that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valid,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rejecting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don’t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follow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rules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network.</a:t>
            </a:r>
            <a:endParaRPr sz="1700" dirty="0">
              <a:latin typeface="Open Sans"/>
              <a:cs typeface="Open Sans"/>
            </a:endParaRPr>
          </a:p>
          <a:p>
            <a:pPr marL="22225">
              <a:lnSpc>
                <a:spcPct val="100000"/>
              </a:lnSpc>
              <a:spcBef>
                <a:spcPts val="131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Blockchain</a:t>
            </a:r>
            <a:r>
              <a:rPr sz="1700" b="1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Informant:</a:t>
            </a:r>
            <a:endParaRPr sz="1700" dirty="0">
              <a:latin typeface="Open Sans"/>
              <a:cs typeface="Open Sans"/>
            </a:endParaRPr>
          </a:p>
          <a:p>
            <a:pPr marL="12700" marR="561975">
              <a:lnSpc>
                <a:spcPct val="101800"/>
              </a:lnSpc>
              <a:spcBef>
                <a:spcPts val="229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software,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wallets,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about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such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balances.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serve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hubs.</a:t>
            </a:r>
            <a:endParaRPr sz="1700" dirty="0">
              <a:latin typeface="Open Sans"/>
              <a:cs typeface="Open Sans"/>
            </a:endParaRPr>
          </a:p>
          <a:p>
            <a:pPr marL="22225">
              <a:lnSpc>
                <a:spcPct val="100000"/>
              </a:lnSpc>
              <a:spcBef>
                <a:spcPts val="152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b="1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Node</a:t>
            </a:r>
            <a:r>
              <a:rPr sz="1700" b="1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Welcomer:</a:t>
            </a:r>
            <a:endParaRPr sz="1700" dirty="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229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wants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join,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existing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generously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provide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copy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of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blockchain.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independently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checks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validity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each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transaction,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emphasizing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trustless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system.</a:t>
            </a:r>
            <a:endParaRPr sz="1700" dirty="0">
              <a:latin typeface="Open Sans"/>
              <a:cs typeface="Open Sans"/>
            </a:endParaRPr>
          </a:p>
        </p:txBody>
      </p:sp>
      <p:pic>
        <p:nvPicPr>
          <p:cNvPr id="113" name="object 11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334567" y="5144199"/>
            <a:ext cx="546056" cy="547147"/>
          </a:xfrm>
          <a:prstGeom prst="rect">
            <a:avLst/>
          </a:prstGeom>
        </p:spPr>
      </p:pic>
      <p:sp>
        <p:nvSpPr>
          <p:cNvPr id="114" name="object 114"/>
          <p:cNvSpPr txBox="1"/>
          <p:nvPr/>
        </p:nvSpPr>
        <p:spPr>
          <a:xfrm>
            <a:off x="10536001" y="5259640"/>
            <a:ext cx="143510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0" dirty="0">
                <a:solidFill>
                  <a:srgbClr val="FFFFFF"/>
                </a:solidFill>
                <a:latin typeface="Open Sans"/>
                <a:cs typeface="Open Sans"/>
              </a:rPr>
              <a:t>3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115" name="object 11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334566" y="6390455"/>
            <a:ext cx="546056" cy="547143"/>
          </a:xfrm>
          <a:prstGeom prst="rect">
            <a:avLst/>
          </a:prstGeom>
        </p:spPr>
      </p:pic>
      <p:sp>
        <p:nvSpPr>
          <p:cNvPr id="116" name="object 116"/>
          <p:cNvSpPr txBox="1"/>
          <p:nvPr/>
        </p:nvSpPr>
        <p:spPr>
          <a:xfrm>
            <a:off x="10536001" y="6505895"/>
            <a:ext cx="143510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0" dirty="0">
                <a:solidFill>
                  <a:srgbClr val="FFFFFF"/>
                </a:solidFill>
                <a:latin typeface="Open Sans"/>
                <a:cs typeface="Open Sans"/>
              </a:rPr>
              <a:t>4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117" name="object 11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334566" y="7400602"/>
            <a:ext cx="546056" cy="547138"/>
          </a:xfrm>
          <a:prstGeom prst="rect">
            <a:avLst/>
          </a:prstGeom>
        </p:spPr>
      </p:pic>
      <p:sp>
        <p:nvSpPr>
          <p:cNvPr id="118" name="object 118"/>
          <p:cNvSpPr txBox="1"/>
          <p:nvPr/>
        </p:nvSpPr>
        <p:spPr>
          <a:xfrm>
            <a:off x="10536001" y="7516038"/>
            <a:ext cx="143510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0" dirty="0">
                <a:solidFill>
                  <a:srgbClr val="FFFFFF"/>
                </a:solidFill>
                <a:latin typeface="Open Sans"/>
                <a:cs typeface="Open Sans"/>
              </a:rPr>
              <a:t>5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119" name="object 11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334566" y="3847830"/>
            <a:ext cx="546056" cy="547138"/>
          </a:xfrm>
          <a:prstGeom prst="rect">
            <a:avLst/>
          </a:prstGeom>
        </p:spPr>
      </p:pic>
      <p:sp>
        <p:nvSpPr>
          <p:cNvPr id="120" name="object 120"/>
          <p:cNvSpPr txBox="1"/>
          <p:nvPr/>
        </p:nvSpPr>
        <p:spPr>
          <a:xfrm>
            <a:off x="10536001" y="3963270"/>
            <a:ext cx="143510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0" dirty="0">
                <a:solidFill>
                  <a:srgbClr val="FFFFFF"/>
                </a:solidFill>
                <a:latin typeface="Open Sans"/>
                <a:cs typeface="Open Sans"/>
              </a:rPr>
              <a:t>2</a:t>
            </a:r>
            <a:endParaRPr sz="1600">
              <a:latin typeface="Open Sans"/>
              <a:cs typeface="Open Sans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10327727" y="8637658"/>
            <a:ext cx="2937510" cy="1562100"/>
            <a:chOff x="10327727" y="8637658"/>
            <a:chExt cx="2937510" cy="1562100"/>
          </a:xfrm>
        </p:grpSpPr>
        <p:pic>
          <p:nvPicPr>
            <p:cNvPr id="122" name="object 12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333130" y="8643066"/>
              <a:ext cx="2926329" cy="1551198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10333125" y="8643055"/>
              <a:ext cx="2926715" cy="1551305"/>
            </a:xfrm>
            <a:custGeom>
              <a:avLst/>
              <a:gdLst/>
              <a:ahLst/>
              <a:cxnLst/>
              <a:rect l="l" t="t" r="r" b="b"/>
              <a:pathLst>
                <a:path w="2926715" h="1551304">
                  <a:moveTo>
                    <a:pt x="2824175" y="1551209"/>
                  </a:moveTo>
                  <a:lnTo>
                    <a:pt x="102164" y="1551209"/>
                  </a:lnTo>
                  <a:lnTo>
                    <a:pt x="62395" y="1543181"/>
                  </a:lnTo>
                  <a:lnTo>
                    <a:pt x="29921" y="1521287"/>
                  </a:lnTo>
                  <a:lnTo>
                    <a:pt x="8028" y="1488813"/>
                  </a:lnTo>
                  <a:lnTo>
                    <a:pt x="0" y="1449044"/>
                  </a:lnTo>
                  <a:lnTo>
                    <a:pt x="0" y="102164"/>
                  </a:lnTo>
                  <a:lnTo>
                    <a:pt x="8028" y="62400"/>
                  </a:lnTo>
                  <a:lnTo>
                    <a:pt x="29921" y="29925"/>
                  </a:lnTo>
                  <a:lnTo>
                    <a:pt x="62395" y="8029"/>
                  </a:lnTo>
                  <a:lnTo>
                    <a:pt x="102164" y="0"/>
                  </a:lnTo>
                  <a:lnTo>
                    <a:pt x="2824175" y="0"/>
                  </a:lnTo>
                  <a:lnTo>
                    <a:pt x="2863944" y="8029"/>
                  </a:lnTo>
                  <a:lnTo>
                    <a:pt x="2896418" y="29925"/>
                  </a:lnTo>
                  <a:lnTo>
                    <a:pt x="2918312" y="62400"/>
                  </a:lnTo>
                  <a:lnTo>
                    <a:pt x="2926340" y="102164"/>
                  </a:lnTo>
                  <a:lnTo>
                    <a:pt x="2926340" y="1449044"/>
                  </a:lnTo>
                  <a:lnTo>
                    <a:pt x="2918312" y="1488813"/>
                  </a:lnTo>
                  <a:lnTo>
                    <a:pt x="2896418" y="1521287"/>
                  </a:lnTo>
                  <a:lnTo>
                    <a:pt x="2863944" y="1543181"/>
                  </a:lnTo>
                  <a:lnTo>
                    <a:pt x="2824175" y="1551209"/>
                  </a:lnTo>
                  <a:close/>
                </a:path>
              </a:pathLst>
            </a:custGeom>
            <a:ln w="10470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10601442" y="8898606"/>
            <a:ext cx="1508007" cy="10692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Activity</a:t>
            </a:r>
            <a:r>
              <a:rPr sz="1700" b="1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-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Watch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spc="3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video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Nodes</a:t>
            </a:r>
            <a:endParaRPr sz="1700" dirty="0">
              <a:latin typeface="Open Sans"/>
              <a:cs typeface="Open Sans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12139107" y="8947539"/>
            <a:ext cx="942340" cy="942975"/>
            <a:chOff x="12139107" y="8947539"/>
            <a:chExt cx="942340" cy="942975"/>
          </a:xfrm>
        </p:grpSpPr>
        <p:sp>
          <p:nvSpPr>
            <p:cNvPr id="126" name="object 126"/>
            <p:cNvSpPr/>
            <p:nvPr/>
          </p:nvSpPr>
          <p:spPr>
            <a:xfrm>
              <a:off x="12399036" y="8947549"/>
              <a:ext cx="422909" cy="194945"/>
            </a:xfrm>
            <a:custGeom>
              <a:avLst/>
              <a:gdLst/>
              <a:ahLst/>
              <a:cxnLst/>
              <a:rect l="l" t="t" r="r" b="b"/>
              <a:pathLst>
                <a:path w="422909" h="194945">
                  <a:moveTo>
                    <a:pt x="129971" y="162445"/>
                  </a:moveTo>
                  <a:lnTo>
                    <a:pt x="97485" y="162445"/>
                  </a:lnTo>
                  <a:lnTo>
                    <a:pt x="64985" y="162445"/>
                  </a:lnTo>
                  <a:lnTo>
                    <a:pt x="64985" y="129959"/>
                  </a:lnTo>
                  <a:lnTo>
                    <a:pt x="64985" y="97472"/>
                  </a:lnTo>
                  <a:lnTo>
                    <a:pt x="64985" y="64973"/>
                  </a:lnTo>
                  <a:lnTo>
                    <a:pt x="64985" y="32473"/>
                  </a:lnTo>
                  <a:lnTo>
                    <a:pt x="32499" y="32473"/>
                  </a:lnTo>
                  <a:lnTo>
                    <a:pt x="32499" y="162445"/>
                  </a:lnTo>
                  <a:lnTo>
                    <a:pt x="0" y="162445"/>
                  </a:lnTo>
                  <a:lnTo>
                    <a:pt x="0" y="194945"/>
                  </a:lnTo>
                  <a:lnTo>
                    <a:pt x="32499" y="194945"/>
                  </a:lnTo>
                  <a:lnTo>
                    <a:pt x="64985" y="194945"/>
                  </a:lnTo>
                  <a:lnTo>
                    <a:pt x="97472" y="194945"/>
                  </a:lnTo>
                  <a:lnTo>
                    <a:pt x="129971" y="194945"/>
                  </a:lnTo>
                  <a:lnTo>
                    <a:pt x="129971" y="162445"/>
                  </a:lnTo>
                  <a:close/>
                </a:path>
                <a:path w="422909" h="194945">
                  <a:moveTo>
                    <a:pt x="292430" y="129959"/>
                  </a:moveTo>
                  <a:lnTo>
                    <a:pt x="259930" y="129959"/>
                  </a:lnTo>
                  <a:lnTo>
                    <a:pt x="259930" y="162445"/>
                  </a:lnTo>
                  <a:lnTo>
                    <a:pt x="292430" y="162445"/>
                  </a:lnTo>
                  <a:lnTo>
                    <a:pt x="292430" y="129959"/>
                  </a:lnTo>
                  <a:close/>
                </a:path>
                <a:path w="422909" h="194945">
                  <a:moveTo>
                    <a:pt x="324916" y="162445"/>
                  </a:moveTo>
                  <a:lnTo>
                    <a:pt x="292430" y="162445"/>
                  </a:lnTo>
                  <a:lnTo>
                    <a:pt x="292430" y="194945"/>
                  </a:lnTo>
                  <a:lnTo>
                    <a:pt x="324916" y="194945"/>
                  </a:lnTo>
                  <a:lnTo>
                    <a:pt x="324916" y="162445"/>
                  </a:lnTo>
                  <a:close/>
                </a:path>
                <a:path w="422909" h="194945">
                  <a:moveTo>
                    <a:pt x="422402" y="162445"/>
                  </a:moveTo>
                  <a:lnTo>
                    <a:pt x="389915" y="162445"/>
                  </a:lnTo>
                  <a:lnTo>
                    <a:pt x="357416" y="162445"/>
                  </a:lnTo>
                  <a:lnTo>
                    <a:pt x="357416" y="129959"/>
                  </a:lnTo>
                  <a:lnTo>
                    <a:pt x="357416" y="97472"/>
                  </a:lnTo>
                  <a:lnTo>
                    <a:pt x="357416" y="64973"/>
                  </a:lnTo>
                  <a:lnTo>
                    <a:pt x="357416" y="32486"/>
                  </a:lnTo>
                  <a:lnTo>
                    <a:pt x="389915" y="32486"/>
                  </a:lnTo>
                  <a:lnTo>
                    <a:pt x="389915" y="0"/>
                  </a:lnTo>
                  <a:lnTo>
                    <a:pt x="357416" y="0"/>
                  </a:lnTo>
                  <a:lnTo>
                    <a:pt x="324916" y="0"/>
                  </a:lnTo>
                  <a:lnTo>
                    <a:pt x="292430" y="0"/>
                  </a:lnTo>
                  <a:lnTo>
                    <a:pt x="292430" y="32486"/>
                  </a:lnTo>
                  <a:lnTo>
                    <a:pt x="292430" y="64973"/>
                  </a:lnTo>
                  <a:lnTo>
                    <a:pt x="259930" y="64973"/>
                  </a:lnTo>
                  <a:lnTo>
                    <a:pt x="259930" y="97459"/>
                  </a:lnTo>
                  <a:lnTo>
                    <a:pt x="227457" y="97459"/>
                  </a:lnTo>
                  <a:lnTo>
                    <a:pt x="194957" y="97459"/>
                  </a:lnTo>
                  <a:lnTo>
                    <a:pt x="194957" y="64973"/>
                  </a:lnTo>
                  <a:lnTo>
                    <a:pt x="227444" y="64973"/>
                  </a:lnTo>
                  <a:lnTo>
                    <a:pt x="259930" y="64973"/>
                  </a:lnTo>
                  <a:lnTo>
                    <a:pt x="259930" y="32486"/>
                  </a:lnTo>
                  <a:lnTo>
                    <a:pt x="292430" y="32486"/>
                  </a:lnTo>
                  <a:lnTo>
                    <a:pt x="292430" y="0"/>
                  </a:lnTo>
                  <a:lnTo>
                    <a:pt x="259930" y="0"/>
                  </a:lnTo>
                  <a:lnTo>
                    <a:pt x="259930" y="32473"/>
                  </a:lnTo>
                  <a:lnTo>
                    <a:pt x="227457" y="32473"/>
                  </a:lnTo>
                  <a:lnTo>
                    <a:pt x="194957" y="32473"/>
                  </a:lnTo>
                  <a:lnTo>
                    <a:pt x="194957" y="0"/>
                  </a:lnTo>
                  <a:lnTo>
                    <a:pt x="162471" y="0"/>
                  </a:lnTo>
                  <a:lnTo>
                    <a:pt x="129971" y="0"/>
                  </a:lnTo>
                  <a:lnTo>
                    <a:pt x="97472" y="0"/>
                  </a:lnTo>
                  <a:lnTo>
                    <a:pt x="97472" y="32486"/>
                  </a:lnTo>
                  <a:lnTo>
                    <a:pt x="129971" y="32486"/>
                  </a:lnTo>
                  <a:lnTo>
                    <a:pt x="162458" y="32486"/>
                  </a:lnTo>
                  <a:lnTo>
                    <a:pt x="162458" y="64973"/>
                  </a:lnTo>
                  <a:lnTo>
                    <a:pt x="162458" y="97459"/>
                  </a:lnTo>
                  <a:lnTo>
                    <a:pt x="129971" y="97459"/>
                  </a:lnTo>
                  <a:lnTo>
                    <a:pt x="129971" y="64973"/>
                  </a:lnTo>
                  <a:lnTo>
                    <a:pt x="97472" y="64973"/>
                  </a:lnTo>
                  <a:lnTo>
                    <a:pt x="97472" y="97459"/>
                  </a:lnTo>
                  <a:lnTo>
                    <a:pt x="97472" y="129959"/>
                  </a:lnTo>
                  <a:lnTo>
                    <a:pt x="129971" y="129959"/>
                  </a:lnTo>
                  <a:lnTo>
                    <a:pt x="129971" y="162445"/>
                  </a:lnTo>
                  <a:lnTo>
                    <a:pt x="162458" y="162445"/>
                  </a:lnTo>
                  <a:lnTo>
                    <a:pt x="162458" y="194945"/>
                  </a:lnTo>
                  <a:lnTo>
                    <a:pt x="194957" y="194945"/>
                  </a:lnTo>
                  <a:lnTo>
                    <a:pt x="227457" y="194945"/>
                  </a:lnTo>
                  <a:lnTo>
                    <a:pt x="227457" y="162445"/>
                  </a:lnTo>
                  <a:lnTo>
                    <a:pt x="227457" y="129959"/>
                  </a:lnTo>
                  <a:lnTo>
                    <a:pt x="259930" y="129959"/>
                  </a:lnTo>
                  <a:lnTo>
                    <a:pt x="259930" y="97472"/>
                  </a:lnTo>
                  <a:lnTo>
                    <a:pt x="292430" y="97472"/>
                  </a:lnTo>
                  <a:lnTo>
                    <a:pt x="292430" y="129959"/>
                  </a:lnTo>
                  <a:lnTo>
                    <a:pt x="324916" y="129959"/>
                  </a:lnTo>
                  <a:lnTo>
                    <a:pt x="324916" y="162445"/>
                  </a:lnTo>
                  <a:lnTo>
                    <a:pt x="357403" y="162445"/>
                  </a:lnTo>
                  <a:lnTo>
                    <a:pt x="357403" y="194945"/>
                  </a:lnTo>
                  <a:lnTo>
                    <a:pt x="389915" y="194945"/>
                  </a:lnTo>
                  <a:lnTo>
                    <a:pt x="422402" y="194945"/>
                  </a:lnTo>
                  <a:lnTo>
                    <a:pt x="422402" y="162445"/>
                  </a:lnTo>
                  <a:close/>
                </a:path>
                <a:path w="422909" h="194945">
                  <a:moveTo>
                    <a:pt x="422402" y="97459"/>
                  </a:moveTo>
                  <a:lnTo>
                    <a:pt x="389915" y="97459"/>
                  </a:lnTo>
                  <a:lnTo>
                    <a:pt x="389915" y="129959"/>
                  </a:lnTo>
                  <a:lnTo>
                    <a:pt x="422402" y="129959"/>
                  </a:lnTo>
                  <a:lnTo>
                    <a:pt x="422402" y="974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2399046" y="9158736"/>
              <a:ext cx="422909" cy="0"/>
            </a:xfrm>
            <a:custGeom>
              <a:avLst/>
              <a:gdLst/>
              <a:ahLst/>
              <a:cxnLst/>
              <a:rect l="l" t="t" r="r" b="b"/>
              <a:pathLst>
                <a:path w="422909">
                  <a:moveTo>
                    <a:pt x="0" y="0"/>
                  </a:moveTo>
                  <a:lnTo>
                    <a:pt x="422395" y="0"/>
                  </a:lnTo>
                </a:path>
              </a:pathLst>
            </a:custGeom>
            <a:ln w="3250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2139105" y="9174981"/>
              <a:ext cx="942340" cy="195580"/>
            </a:xfrm>
            <a:custGeom>
              <a:avLst/>
              <a:gdLst/>
              <a:ahLst/>
              <a:cxnLst/>
              <a:rect l="l" t="t" r="r" b="b"/>
              <a:pathLst>
                <a:path w="942340" h="195579">
                  <a:moveTo>
                    <a:pt x="32486" y="32499"/>
                  </a:moveTo>
                  <a:lnTo>
                    <a:pt x="0" y="32499"/>
                  </a:lnTo>
                  <a:lnTo>
                    <a:pt x="0" y="64985"/>
                  </a:lnTo>
                  <a:lnTo>
                    <a:pt x="0" y="97472"/>
                  </a:lnTo>
                  <a:lnTo>
                    <a:pt x="32486" y="97472"/>
                  </a:lnTo>
                  <a:lnTo>
                    <a:pt x="32486" y="64998"/>
                  </a:lnTo>
                  <a:lnTo>
                    <a:pt x="32486" y="32499"/>
                  </a:lnTo>
                  <a:close/>
                </a:path>
                <a:path w="942340" h="195579">
                  <a:moveTo>
                    <a:pt x="227431" y="32499"/>
                  </a:moveTo>
                  <a:lnTo>
                    <a:pt x="194957" y="32499"/>
                  </a:lnTo>
                  <a:lnTo>
                    <a:pt x="162458" y="32499"/>
                  </a:lnTo>
                  <a:lnTo>
                    <a:pt x="162458" y="64998"/>
                  </a:lnTo>
                  <a:lnTo>
                    <a:pt x="194945" y="64998"/>
                  </a:lnTo>
                  <a:lnTo>
                    <a:pt x="227431" y="64998"/>
                  </a:lnTo>
                  <a:lnTo>
                    <a:pt x="227431" y="32499"/>
                  </a:lnTo>
                  <a:close/>
                </a:path>
                <a:path w="942340" h="195579">
                  <a:moveTo>
                    <a:pt x="422402" y="129971"/>
                  </a:moveTo>
                  <a:lnTo>
                    <a:pt x="422402" y="129971"/>
                  </a:lnTo>
                  <a:lnTo>
                    <a:pt x="292442" y="129971"/>
                  </a:lnTo>
                  <a:lnTo>
                    <a:pt x="292442" y="97472"/>
                  </a:lnTo>
                  <a:lnTo>
                    <a:pt x="324916" y="97472"/>
                  </a:lnTo>
                  <a:lnTo>
                    <a:pt x="357416" y="97472"/>
                  </a:lnTo>
                  <a:lnTo>
                    <a:pt x="357416" y="64998"/>
                  </a:lnTo>
                  <a:lnTo>
                    <a:pt x="357416" y="32499"/>
                  </a:lnTo>
                  <a:lnTo>
                    <a:pt x="357416" y="0"/>
                  </a:lnTo>
                  <a:lnTo>
                    <a:pt x="324916" y="0"/>
                  </a:lnTo>
                  <a:lnTo>
                    <a:pt x="292430" y="0"/>
                  </a:lnTo>
                  <a:lnTo>
                    <a:pt x="292430" y="32499"/>
                  </a:lnTo>
                  <a:lnTo>
                    <a:pt x="259930" y="32499"/>
                  </a:lnTo>
                  <a:lnTo>
                    <a:pt x="259930" y="162458"/>
                  </a:lnTo>
                  <a:lnTo>
                    <a:pt x="227431" y="162458"/>
                  </a:lnTo>
                  <a:lnTo>
                    <a:pt x="194957" y="162458"/>
                  </a:lnTo>
                  <a:lnTo>
                    <a:pt x="194957" y="129971"/>
                  </a:lnTo>
                  <a:lnTo>
                    <a:pt x="227431" y="129971"/>
                  </a:lnTo>
                  <a:lnTo>
                    <a:pt x="259930" y="129971"/>
                  </a:lnTo>
                  <a:lnTo>
                    <a:pt x="259930" y="97472"/>
                  </a:lnTo>
                  <a:lnTo>
                    <a:pt x="227431" y="97472"/>
                  </a:lnTo>
                  <a:lnTo>
                    <a:pt x="194957" y="97472"/>
                  </a:lnTo>
                  <a:lnTo>
                    <a:pt x="162458" y="97472"/>
                  </a:lnTo>
                  <a:lnTo>
                    <a:pt x="129971" y="97472"/>
                  </a:lnTo>
                  <a:lnTo>
                    <a:pt x="129971" y="64998"/>
                  </a:lnTo>
                  <a:lnTo>
                    <a:pt x="129971" y="32499"/>
                  </a:lnTo>
                  <a:lnTo>
                    <a:pt x="97472" y="32499"/>
                  </a:lnTo>
                  <a:lnTo>
                    <a:pt x="97472" y="64985"/>
                  </a:lnTo>
                  <a:lnTo>
                    <a:pt x="97472" y="97472"/>
                  </a:lnTo>
                  <a:lnTo>
                    <a:pt x="129959" y="97472"/>
                  </a:lnTo>
                  <a:lnTo>
                    <a:pt x="129959" y="129971"/>
                  </a:lnTo>
                  <a:lnTo>
                    <a:pt x="97472" y="129971"/>
                  </a:lnTo>
                  <a:lnTo>
                    <a:pt x="97472" y="97472"/>
                  </a:lnTo>
                  <a:lnTo>
                    <a:pt x="64973" y="97472"/>
                  </a:lnTo>
                  <a:lnTo>
                    <a:pt x="64973" y="129971"/>
                  </a:lnTo>
                  <a:lnTo>
                    <a:pt x="64973" y="162458"/>
                  </a:lnTo>
                  <a:lnTo>
                    <a:pt x="97472" y="162458"/>
                  </a:lnTo>
                  <a:lnTo>
                    <a:pt x="97472" y="194957"/>
                  </a:lnTo>
                  <a:lnTo>
                    <a:pt x="129971" y="194957"/>
                  </a:lnTo>
                  <a:lnTo>
                    <a:pt x="129971" y="162458"/>
                  </a:lnTo>
                  <a:lnTo>
                    <a:pt x="162458" y="162458"/>
                  </a:lnTo>
                  <a:lnTo>
                    <a:pt x="162458" y="194957"/>
                  </a:lnTo>
                  <a:lnTo>
                    <a:pt x="194945" y="194957"/>
                  </a:lnTo>
                  <a:lnTo>
                    <a:pt x="194957" y="194957"/>
                  </a:lnTo>
                  <a:lnTo>
                    <a:pt x="389902" y="194957"/>
                  </a:lnTo>
                  <a:lnTo>
                    <a:pt x="389902" y="162458"/>
                  </a:lnTo>
                  <a:lnTo>
                    <a:pt x="422402" y="162458"/>
                  </a:lnTo>
                  <a:lnTo>
                    <a:pt x="422402" y="129971"/>
                  </a:lnTo>
                  <a:close/>
                </a:path>
                <a:path w="942340" h="195579">
                  <a:moveTo>
                    <a:pt x="422402" y="32499"/>
                  </a:moveTo>
                  <a:lnTo>
                    <a:pt x="389902" y="32499"/>
                  </a:lnTo>
                  <a:lnTo>
                    <a:pt x="389902" y="64985"/>
                  </a:lnTo>
                  <a:lnTo>
                    <a:pt x="389902" y="97472"/>
                  </a:lnTo>
                  <a:lnTo>
                    <a:pt x="422402" y="97472"/>
                  </a:lnTo>
                  <a:lnTo>
                    <a:pt x="422402" y="64998"/>
                  </a:lnTo>
                  <a:lnTo>
                    <a:pt x="422402" y="32499"/>
                  </a:lnTo>
                  <a:close/>
                </a:path>
                <a:path w="942340" h="195579">
                  <a:moveTo>
                    <a:pt x="519861" y="129971"/>
                  </a:moveTo>
                  <a:lnTo>
                    <a:pt x="487387" y="129971"/>
                  </a:lnTo>
                  <a:lnTo>
                    <a:pt x="454888" y="129971"/>
                  </a:lnTo>
                  <a:lnTo>
                    <a:pt x="454888" y="162458"/>
                  </a:lnTo>
                  <a:lnTo>
                    <a:pt x="487375" y="162458"/>
                  </a:lnTo>
                  <a:lnTo>
                    <a:pt x="519861" y="162458"/>
                  </a:lnTo>
                  <a:lnTo>
                    <a:pt x="519861" y="129971"/>
                  </a:lnTo>
                  <a:close/>
                </a:path>
                <a:path w="942340" h="195579">
                  <a:moveTo>
                    <a:pt x="519861" y="32499"/>
                  </a:moveTo>
                  <a:lnTo>
                    <a:pt x="487387" y="32499"/>
                  </a:lnTo>
                  <a:lnTo>
                    <a:pt x="487387" y="0"/>
                  </a:lnTo>
                  <a:lnTo>
                    <a:pt x="454888" y="0"/>
                  </a:lnTo>
                  <a:lnTo>
                    <a:pt x="454888" y="32499"/>
                  </a:lnTo>
                  <a:lnTo>
                    <a:pt x="487375" y="32499"/>
                  </a:lnTo>
                  <a:lnTo>
                    <a:pt x="487375" y="64985"/>
                  </a:lnTo>
                  <a:lnTo>
                    <a:pt x="454888" y="64985"/>
                  </a:lnTo>
                  <a:lnTo>
                    <a:pt x="454888" y="97472"/>
                  </a:lnTo>
                  <a:lnTo>
                    <a:pt x="487375" y="97472"/>
                  </a:lnTo>
                  <a:lnTo>
                    <a:pt x="519861" y="97472"/>
                  </a:lnTo>
                  <a:lnTo>
                    <a:pt x="519861" y="64998"/>
                  </a:lnTo>
                  <a:lnTo>
                    <a:pt x="519861" y="32499"/>
                  </a:lnTo>
                  <a:close/>
                </a:path>
                <a:path w="942340" h="195579">
                  <a:moveTo>
                    <a:pt x="552361" y="97472"/>
                  </a:moveTo>
                  <a:lnTo>
                    <a:pt x="519861" y="97472"/>
                  </a:lnTo>
                  <a:lnTo>
                    <a:pt x="519861" y="129971"/>
                  </a:lnTo>
                  <a:lnTo>
                    <a:pt x="552361" y="129971"/>
                  </a:lnTo>
                  <a:lnTo>
                    <a:pt x="552361" y="97472"/>
                  </a:lnTo>
                  <a:close/>
                </a:path>
                <a:path w="942340" h="195579">
                  <a:moveTo>
                    <a:pt x="584847" y="162458"/>
                  </a:moveTo>
                  <a:lnTo>
                    <a:pt x="552361" y="162458"/>
                  </a:lnTo>
                  <a:lnTo>
                    <a:pt x="519861" y="162458"/>
                  </a:lnTo>
                  <a:lnTo>
                    <a:pt x="519861" y="194957"/>
                  </a:lnTo>
                  <a:lnTo>
                    <a:pt x="552361" y="194957"/>
                  </a:lnTo>
                  <a:lnTo>
                    <a:pt x="584847" y="194957"/>
                  </a:lnTo>
                  <a:lnTo>
                    <a:pt x="584847" y="162458"/>
                  </a:lnTo>
                  <a:close/>
                </a:path>
                <a:path w="942340" h="195579">
                  <a:moveTo>
                    <a:pt x="584847" y="0"/>
                  </a:moveTo>
                  <a:lnTo>
                    <a:pt x="552361" y="0"/>
                  </a:lnTo>
                  <a:lnTo>
                    <a:pt x="552361" y="32499"/>
                  </a:lnTo>
                  <a:lnTo>
                    <a:pt x="584847" y="32499"/>
                  </a:lnTo>
                  <a:lnTo>
                    <a:pt x="584847" y="0"/>
                  </a:lnTo>
                  <a:close/>
                </a:path>
                <a:path w="942340" h="195579">
                  <a:moveTo>
                    <a:pt x="779805" y="129971"/>
                  </a:moveTo>
                  <a:lnTo>
                    <a:pt x="747306" y="129971"/>
                  </a:lnTo>
                  <a:lnTo>
                    <a:pt x="747306" y="162458"/>
                  </a:lnTo>
                  <a:lnTo>
                    <a:pt x="779805" y="162458"/>
                  </a:lnTo>
                  <a:lnTo>
                    <a:pt x="779805" y="129971"/>
                  </a:lnTo>
                  <a:close/>
                </a:path>
                <a:path w="942340" h="195579">
                  <a:moveTo>
                    <a:pt x="779805" y="32499"/>
                  </a:moveTo>
                  <a:lnTo>
                    <a:pt x="747306" y="32499"/>
                  </a:lnTo>
                  <a:lnTo>
                    <a:pt x="747306" y="64985"/>
                  </a:lnTo>
                  <a:lnTo>
                    <a:pt x="714819" y="64985"/>
                  </a:lnTo>
                  <a:lnTo>
                    <a:pt x="714819" y="32499"/>
                  </a:lnTo>
                  <a:lnTo>
                    <a:pt x="682332" y="32499"/>
                  </a:lnTo>
                  <a:lnTo>
                    <a:pt x="682332" y="0"/>
                  </a:lnTo>
                  <a:lnTo>
                    <a:pt x="649846" y="0"/>
                  </a:lnTo>
                  <a:lnTo>
                    <a:pt x="649846" y="32499"/>
                  </a:lnTo>
                  <a:lnTo>
                    <a:pt x="649846" y="64985"/>
                  </a:lnTo>
                  <a:lnTo>
                    <a:pt x="617347" y="64985"/>
                  </a:lnTo>
                  <a:lnTo>
                    <a:pt x="584847" y="64985"/>
                  </a:lnTo>
                  <a:lnTo>
                    <a:pt x="584847" y="97472"/>
                  </a:lnTo>
                  <a:lnTo>
                    <a:pt x="584847" y="129971"/>
                  </a:lnTo>
                  <a:lnTo>
                    <a:pt x="584847" y="162458"/>
                  </a:lnTo>
                  <a:lnTo>
                    <a:pt x="617334" y="162458"/>
                  </a:lnTo>
                  <a:lnTo>
                    <a:pt x="617334" y="194957"/>
                  </a:lnTo>
                  <a:lnTo>
                    <a:pt x="649846" y="194957"/>
                  </a:lnTo>
                  <a:lnTo>
                    <a:pt x="649846" y="162458"/>
                  </a:lnTo>
                  <a:lnTo>
                    <a:pt x="617347" y="162458"/>
                  </a:lnTo>
                  <a:lnTo>
                    <a:pt x="617347" y="129971"/>
                  </a:lnTo>
                  <a:lnTo>
                    <a:pt x="649846" y="129971"/>
                  </a:lnTo>
                  <a:lnTo>
                    <a:pt x="649846" y="97472"/>
                  </a:lnTo>
                  <a:lnTo>
                    <a:pt x="682320" y="97472"/>
                  </a:lnTo>
                  <a:lnTo>
                    <a:pt x="682320" y="129971"/>
                  </a:lnTo>
                  <a:lnTo>
                    <a:pt x="714819" y="129971"/>
                  </a:lnTo>
                  <a:lnTo>
                    <a:pt x="714819" y="97472"/>
                  </a:lnTo>
                  <a:lnTo>
                    <a:pt x="682332" y="97472"/>
                  </a:lnTo>
                  <a:lnTo>
                    <a:pt x="682332" y="64998"/>
                  </a:lnTo>
                  <a:lnTo>
                    <a:pt x="714819" y="64998"/>
                  </a:lnTo>
                  <a:lnTo>
                    <a:pt x="714819" y="97472"/>
                  </a:lnTo>
                  <a:lnTo>
                    <a:pt x="747318" y="97472"/>
                  </a:lnTo>
                  <a:lnTo>
                    <a:pt x="747318" y="64998"/>
                  </a:lnTo>
                  <a:lnTo>
                    <a:pt x="779805" y="64998"/>
                  </a:lnTo>
                  <a:lnTo>
                    <a:pt x="779805" y="32499"/>
                  </a:lnTo>
                  <a:close/>
                </a:path>
                <a:path w="942340" h="195579">
                  <a:moveTo>
                    <a:pt x="942276" y="64985"/>
                  </a:moveTo>
                  <a:lnTo>
                    <a:pt x="909764" y="64985"/>
                  </a:lnTo>
                  <a:lnTo>
                    <a:pt x="909764" y="97472"/>
                  </a:lnTo>
                  <a:lnTo>
                    <a:pt x="877277" y="97472"/>
                  </a:lnTo>
                  <a:lnTo>
                    <a:pt x="844791" y="97472"/>
                  </a:lnTo>
                  <a:lnTo>
                    <a:pt x="844791" y="64985"/>
                  </a:lnTo>
                  <a:lnTo>
                    <a:pt x="812292" y="64985"/>
                  </a:lnTo>
                  <a:lnTo>
                    <a:pt x="812292" y="97472"/>
                  </a:lnTo>
                  <a:lnTo>
                    <a:pt x="779805" y="97472"/>
                  </a:lnTo>
                  <a:lnTo>
                    <a:pt x="779805" y="129971"/>
                  </a:lnTo>
                  <a:lnTo>
                    <a:pt x="812292" y="129971"/>
                  </a:lnTo>
                  <a:lnTo>
                    <a:pt x="844791" y="129971"/>
                  </a:lnTo>
                  <a:lnTo>
                    <a:pt x="844791" y="162458"/>
                  </a:lnTo>
                  <a:lnTo>
                    <a:pt x="877277" y="162458"/>
                  </a:lnTo>
                  <a:lnTo>
                    <a:pt x="909777" y="162458"/>
                  </a:lnTo>
                  <a:lnTo>
                    <a:pt x="909777" y="129971"/>
                  </a:lnTo>
                  <a:lnTo>
                    <a:pt x="909777" y="97472"/>
                  </a:lnTo>
                  <a:lnTo>
                    <a:pt x="942276" y="97472"/>
                  </a:lnTo>
                  <a:lnTo>
                    <a:pt x="942276" y="649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2139105" y="9337439"/>
              <a:ext cx="942340" cy="195580"/>
            </a:xfrm>
            <a:custGeom>
              <a:avLst/>
              <a:gdLst/>
              <a:ahLst/>
              <a:cxnLst/>
              <a:rect l="l" t="t" r="r" b="b"/>
              <a:pathLst>
                <a:path w="942340" h="195579">
                  <a:moveTo>
                    <a:pt x="32486" y="32486"/>
                  </a:moveTo>
                  <a:lnTo>
                    <a:pt x="0" y="32486"/>
                  </a:lnTo>
                  <a:lnTo>
                    <a:pt x="0" y="64985"/>
                  </a:lnTo>
                  <a:lnTo>
                    <a:pt x="32486" y="64985"/>
                  </a:lnTo>
                  <a:lnTo>
                    <a:pt x="32486" y="32486"/>
                  </a:lnTo>
                  <a:close/>
                </a:path>
                <a:path w="942340" h="195579">
                  <a:moveTo>
                    <a:pt x="162458" y="32486"/>
                  </a:moveTo>
                  <a:lnTo>
                    <a:pt x="129971" y="32486"/>
                  </a:lnTo>
                  <a:lnTo>
                    <a:pt x="97472" y="32486"/>
                  </a:lnTo>
                  <a:lnTo>
                    <a:pt x="64973" y="32486"/>
                  </a:lnTo>
                  <a:lnTo>
                    <a:pt x="64973" y="64985"/>
                  </a:lnTo>
                  <a:lnTo>
                    <a:pt x="32486" y="64985"/>
                  </a:lnTo>
                  <a:lnTo>
                    <a:pt x="32486" y="97485"/>
                  </a:lnTo>
                  <a:lnTo>
                    <a:pt x="64973" y="97485"/>
                  </a:lnTo>
                  <a:lnTo>
                    <a:pt x="97472" y="97485"/>
                  </a:lnTo>
                  <a:lnTo>
                    <a:pt x="97472" y="129959"/>
                  </a:lnTo>
                  <a:lnTo>
                    <a:pt x="129959" y="129959"/>
                  </a:lnTo>
                  <a:lnTo>
                    <a:pt x="129959" y="162458"/>
                  </a:lnTo>
                  <a:lnTo>
                    <a:pt x="97472" y="162458"/>
                  </a:lnTo>
                  <a:lnTo>
                    <a:pt x="97472" y="129959"/>
                  </a:lnTo>
                  <a:lnTo>
                    <a:pt x="64973" y="129959"/>
                  </a:lnTo>
                  <a:lnTo>
                    <a:pt x="64973" y="162458"/>
                  </a:lnTo>
                  <a:lnTo>
                    <a:pt x="32486" y="162458"/>
                  </a:lnTo>
                  <a:lnTo>
                    <a:pt x="32486" y="129959"/>
                  </a:lnTo>
                  <a:lnTo>
                    <a:pt x="0" y="129959"/>
                  </a:lnTo>
                  <a:lnTo>
                    <a:pt x="0" y="162471"/>
                  </a:lnTo>
                  <a:lnTo>
                    <a:pt x="32486" y="162471"/>
                  </a:lnTo>
                  <a:lnTo>
                    <a:pt x="32486" y="194957"/>
                  </a:lnTo>
                  <a:lnTo>
                    <a:pt x="64985" y="194957"/>
                  </a:lnTo>
                  <a:lnTo>
                    <a:pt x="64985" y="162471"/>
                  </a:lnTo>
                  <a:lnTo>
                    <a:pt x="97472" y="162471"/>
                  </a:lnTo>
                  <a:lnTo>
                    <a:pt x="97472" y="194957"/>
                  </a:lnTo>
                  <a:lnTo>
                    <a:pt x="129959" y="194957"/>
                  </a:lnTo>
                  <a:lnTo>
                    <a:pt x="162458" y="194957"/>
                  </a:lnTo>
                  <a:lnTo>
                    <a:pt x="162458" y="162471"/>
                  </a:lnTo>
                  <a:lnTo>
                    <a:pt x="162458" y="129959"/>
                  </a:lnTo>
                  <a:lnTo>
                    <a:pt x="162458" y="97472"/>
                  </a:lnTo>
                  <a:lnTo>
                    <a:pt x="129971" y="97472"/>
                  </a:lnTo>
                  <a:lnTo>
                    <a:pt x="97472" y="97472"/>
                  </a:lnTo>
                  <a:lnTo>
                    <a:pt x="97472" y="64985"/>
                  </a:lnTo>
                  <a:lnTo>
                    <a:pt x="129959" y="64985"/>
                  </a:lnTo>
                  <a:lnTo>
                    <a:pt x="162458" y="64985"/>
                  </a:lnTo>
                  <a:lnTo>
                    <a:pt x="162458" y="32486"/>
                  </a:lnTo>
                  <a:close/>
                </a:path>
                <a:path w="942340" h="195579">
                  <a:moveTo>
                    <a:pt x="227431" y="64985"/>
                  </a:moveTo>
                  <a:lnTo>
                    <a:pt x="194945" y="64985"/>
                  </a:lnTo>
                  <a:lnTo>
                    <a:pt x="194945" y="97485"/>
                  </a:lnTo>
                  <a:lnTo>
                    <a:pt x="227431" y="97485"/>
                  </a:lnTo>
                  <a:lnTo>
                    <a:pt x="227431" y="64985"/>
                  </a:lnTo>
                  <a:close/>
                </a:path>
                <a:path w="942340" h="195579">
                  <a:moveTo>
                    <a:pt x="389902" y="64985"/>
                  </a:moveTo>
                  <a:lnTo>
                    <a:pt x="357403" y="64985"/>
                  </a:lnTo>
                  <a:lnTo>
                    <a:pt x="357403" y="97472"/>
                  </a:lnTo>
                  <a:lnTo>
                    <a:pt x="357403" y="129959"/>
                  </a:lnTo>
                  <a:lnTo>
                    <a:pt x="357403" y="162458"/>
                  </a:lnTo>
                  <a:lnTo>
                    <a:pt x="324916" y="162458"/>
                  </a:lnTo>
                  <a:lnTo>
                    <a:pt x="324916" y="129959"/>
                  </a:lnTo>
                  <a:lnTo>
                    <a:pt x="357403" y="129959"/>
                  </a:lnTo>
                  <a:lnTo>
                    <a:pt x="357403" y="97472"/>
                  </a:lnTo>
                  <a:lnTo>
                    <a:pt x="324916" y="97472"/>
                  </a:lnTo>
                  <a:lnTo>
                    <a:pt x="292442" y="97472"/>
                  </a:lnTo>
                  <a:lnTo>
                    <a:pt x="292442" y="64985"/>
                  </a:lnTo>
                  <a:lnTo>
                    <a:pt x="259930" y="64985"/>
                  </a:lnTo>
                  <a:lnTo>
                    <a:pt x="259930" y="97472"/>
                  </a:lnTo>
                  <a:lnTo>
                    <a:pt x="259930" y="129959"/>
                  </a:lnTo>
                  <a:lnTo>
                    <a:pt x="227431" y="129959"/>
                  </a:lnTo>
                  <a:lnTo>
                    <a:pt x="194945" y="129959"/>
                  </a:lnTo>
                  <a:lnTo>
                    <a:pt x="194945" y="162471"/>
                  </a:lnTo>
                  <a:lnTo>
                    <a:pt x="227431" y="162471"/>
                  </a:lnTo>
                  <a:lnTo>
                    <a:pt x="227431" y="194957"/>
                  </a:lnTo>
                  <a:lnTo>
                    <a:pt x="259930" y="194957"/>
                  </a:lnTo>
                  <a:lnTo>
                    <a:pt x="259930" y="162471"/>
                  </a:lnTo>
                  <a:lnTo>
                    <a:pt x="292430" y="162471"/>
                  </a:lnTo>
                  <a:lnTo>
                    <a:pt x="292430" y="194957"/>
                  </a:lnTo>
                  <a:lnTo>
                    <a:pt x="324916" y="194957"/>
                  </a:lnTo>
                  <a:lnTo>
                    <a:pt x="357416" y="194957"/>
                  </a:lnTo>
                  <a:lnTo>
                    <a:pt x="357416" y="162471"/>
                  </a:lnTo>
                  <a:lnTo>
                    <a:pt x="389902" y="162471"/>
                  </a:lnTo>
                  <a:lnTo>
                    <a:pt x="389902" y="129959"/>
                  </a:lnTo>
                  <a:lnTo>
                    <a:pt x="389902" y="97485"/>
                  </a:lnTo>
                  <a:lnTo>
                    <a:pt x="389902" y="64985"/>
                  </a:lnTo>
                  <a:close/>
                </a:path>
                <a:path w="942340" h="195579">
                  <a:moveTo>
                    <a:pt x="422402" y="32486"/>
                  </a:moveTo>
                  <a:lnTo>
                    <a:pt x="389902" y="32486"/>
                  </a:lnTo>
                  <a:lnTo>
                    <a:pt x="389902" y="64985"/>
                  </a:lnTo>
                  <a:lnTo>
                    <a:pt x="422402" y="64985"/>
                  </a:lnTo>
                  <a:lnTo>
                    <a:pt x="422402" y="32486"/>
                  </a:lnTo>
                  <a:close/>
                </a:path>
                <a:path w="942340" h="195579">
                  <a:moveTo>
                    <a:pt x="779805" y="0"/>
                  </a:moveTo>
                  <a:lnTo>
                    <a:pt x="747318" y="0"/>
                  </a:lnTo>
                  <a:lnTo>
                    <a:pt x="714819" y="0"/>
                  </a:lnTo>
                  <a:lnTo>
                    <a:pt x="714819" y="32486"/>
                  </a:lnTo>
                  <a:lnTo>
                    <a:pt x="682332" y="32486"/>
                  </a:lnTo>
                  <a:lnTo>
                    <a:pt x="649846" y="32486"/>
                  </a:lnTo>
                  <a:lnTo>
                    <a:pt x="649846" y="0"/>
                  </a:lnTo>
                  <a:lnTo>
                    <a:pt x="617334" y="0"/>
                  </a:lnTo>
                  <a:lnTo>
                    <a:pt x="617334" y="32486"/>
                  </a:lnTo>
                  <a:lnTo>
                    <a:pt x="584847" y="32486"/>
                  </a:lnTo>
                  <a:lnTo>
                    <a:pt x="584847" y="64985"/>
                  </a:lnTo>
                  <a:lnTo>
                    <a:pt x="552361" y="64985"/>
                  </a:lnTo>
                  <a:lnTo>
                    <a:pt x="519861" y="64985"/>
                  </a:lnTo>
                  <a:lnTo>
                    <a:pt x="519861" y="97485"/>
                  </a:lnTo>
                  <a:lnTo>
                    <a:pt x="519861" y="129959"/>
                  </a:lnTo>
                  <a:lnTo>
                    <a:pt x="487387" y="129959"/>
                  </a:lnTo>
                  <a:lnTo>
                    <a:pt x="487387" y="97485"/>
                  </a:lnTo>
                  <a:lnTo>
                    <a:pt x="519861" y="97485"/>
                  </a:lnTo>
                  <a:lnTo>
                    <a:pt x="519861" y="64985"/>
                  </a:lnTo>
                  <a:lnTo>
                    <a:pt x="519861" y="32486"/>
                  </a:lnTo>
                  <a:lnTo>
                    <a:pt x="487375" y="32486"/>
                  </a:lnTo>
                  <a:lnTo>
                    <a:pt x="487375" y="64985"/>
                  </a:lnTo>
                  <a:lnTo>
                    <a:pt x="487375" y="97472"/>
                  </a:lnTo>
                  <a:lnTo>
                    <a:pt x="454888" y="97472"/>
                  </a:lnTo>
                  <a:lnTo>
                    <a:pt x="422389" y="97472"/>
                  </a:lnTo>
                  <a:lnTo>
                    <a:pt x="422389" y="129959"/>
                  </a:lnTo>
                  <a:lnTo>
                    <a:pt x="422389" y="162471"/>
                  </a:lnTo>
                  <a:lnTo>
                    <a:pt x="454888" y="162471"/>
                  </a:lnTo>
                  <a:lnTo>
                    <a:pt x="487375" y="162471"/>
                  </a:lnTo>
                  <a:lnTo>
                    <a:pt x="487375" y="194957"/>
                  </a:lnTo>
                  <a:lnTo>
                    <a:pt x="519861" y="194957"/>
                  </a:lnTo>
                  <a:lnTo>
                    <a:pt x="519861" y="162471"/>
                  </a:lnTo>
                  <a:lnTo>
                    <a:pt x="552361" y="162471"/>
                  </a:lnTo>
                  <a:lnTo>
                    <a:pt x="584847" y="162471"/>
                  </a:lnTo>
                  <a:lnTo>
                    <a:pt x="584847" y="129959"/>
                  </a:lnTo>
                  <a:lnTo>
                    <a:pt x="584847" y="97485"/>
                  </a:lnTo>
                  <a:lnTo>
                    <a:pt x="617347" y="97485"/>
                  </a:lnTo>
                  <a:lnTo>
                    <a:pt x="617347" y="64985"/>
                  </a:lnTo>
                  <a:lnTo>
                    <a:pt x="617347" y="32499"/>
                  </a:lnTo>
                  <a:lnTo>
                    <a:pt x="649846" y="32499"/>
                  </a:lnTo>
                  <a:lnTo>
                    <a:pt x="649846" y="64985"/>
                  </a:lnTo>
                  <a:lnTo>
                    <a:pt x="649846" y="97485"/>
                  </a:lnTo>
                  <a:lnTo>
                    <a:pt x="682320" y="97485"/>
                  </a:lnTo>
                  <a:lnTo>
                    <a:pt x="682320" y="129959"/>
                  </a:lnTo>
                  <a:lnTo>
                    <a:pt x="649846" y="129959"/>
                  </a:lnTo>
                  <a:lnTo>
                    <a:pt x="617334" y="129959"/>
                  </a:lnTo>
                  <a:lnTo>
                    <a:pt x="617334" y="162471"/>
                  </a:lnTo>
                  <a:lnTo>
                    <a:pt x="649846" y="162471"/>
                  </a:lnTo>
                  <a:lnTo>
                    <a:pt x="682320" y="162471"/>
                  </a:lnTo>
                  <a:lnTo>
                    <a:pt x="682320" y="194957"/>
                  </a:lnTo>
                  <a:lnTo>
                    <a:pt x="714819" y="194957"/>
                  </a:lnTo>
                  <a:lnTo>
                    <a:pt x="714819" y="162471"/>
                  </a:lnTo>
                  <a:lnTo>
                    <a:pt x="714819" y="129959"/>
                  </a:lnTo>
                  <a:lnTo>
                    <a:pt x="747306" y="129959"/>
                  </a:lnTo>
                  <a:lnTo>
                    <a:pt x="747306" y="162471"/>
                  </a:lnTo>
                  <a:lnTo>
                    <a:pt x="779805" y="162471"/>
                  </a:lnTo>
                  <a:lnTo>
                    <a:pt x="779805" y="129959"/>
                  </a:lnTo>
                  <a:lnTo>
                    <a:pt x="747318" y="129959"/>
                  </a:lnTo>
                  <a:lnTo>
                    <a:pt x="747318" y="97472"/>
                  </a:lnTo>
                  <a:lnTo>
                    <a:pt x="714819" y="97472"/>
                  </a:lnTo>
                  <a:lnTo>
                    <a:pt x="714819" y="64985"/>
                  </a:lnTo>
                  <a:lnTo>
                    <a:pt x="714819" y="32499"/>
                  </a:lnTo>
                  <a:lnTo>
                    <a:pt x="747306" y="32499"/>
                  </a:lnTo>
                  <a:lnTo>
                    <a:pt x="779805" y="32499"/>
                  </a:lnTo>
                  <a:lnTo>
                    <a:pt x="779805" y="0"/>
                  </a:lnTo>
                  <a:close/>
                </a:path>
                <a:path w="942340" h="195579">
                  <a:moveTo>
                    <a:pt x="844791" y="0"/>
                  </a:moveTo>
                  <a:lnTo>
                    <a:pt x="812292" y="0"/>
                  </a:lnTo>
                  <a:lnTo>
                    <a:pt x="812292" y="32499"/>
                  </a:lnTo>
                  <a:lnTo>
                    <a:pt x="844791" y="32499"/>
                  </a:lnTo>
                  <a:lnTo>
                    <a:pt x="844791" y="0"/>
                  </a:lnTo>
                  <a:close/>
                </a:path>
                <a:path w="942340" h="195579">
                  <a:moveTo>
                    <a:pt x="942276" y="64985"/>
                  </a:moveTo>
                  <a:lnTo>
                    <a:pt x="942276" y="64985"/>
                  </a:lnTo>
                  <a:lnTo>
                    <a:pt x="779805" y="64985"/>
                  </a:lnTo>
                  <a:lnTo>
                    <a:pt x="779805" y="97485"/>
                  </a:lnTo>
                  <a:lnTo>
                    <a:pt x="812292" y="97485"/>
                  </a:lnTo>
                  <a:lnTo>
                    <a:pt x="812292" y="129959"/>
                  </a:lnTo>
                  <a:lnTo>
                    <a:pt x="844791" y="129959"/>
                  </a:lnTo>
                  <a:lnTo>
                    <a:pt x="844791" y="97485"/>
                  </a:lnTo>
                  <a:lnTo>
                    <a:pt x="877277" y="97485"/>
                  </a:lnTo>
                  <a:lnTo>
                    <a:pt x="877277" y="129959"/>
                  </a:lnTo>
                  <a:lnTo>
                    <a:pt x="877277" y="162471"/>
                  </a:lnTo>
                  <a:lnTo>
                    <a:pt x="909777" y="162471"/>
                  </a:lnTo>
                  <a:lnTo>
                    <a:pt x="909777" y="129959"/>
                  </a:lnTo>
                  <a:lnTo>
                    <a:pt x="909777" y="97485"/>
                  </a:lnTo>
                  <a:lnTo>
                    <a:pt x="942276" y="97485"/>
                  </a:lnTo>
                  <a:lnTo>
                    <a:pt x="942276" y="64985"/>
                  </a:lnTo>
                  <a:close/>
                </a:path>
                <a:path w="942340" h="195579">
                  <a:moveTo>
                    <a:pt x="942276" y="0"/>
                  </a:moveTo>
                  <a:lnTo>
                    <a:pt x="909777" y="0"/>
                  </a:lnTo>
                  <a:lnTo>
                    <a:pt x="877277" y="0"/>
                  </a:lnTo>
                  <a:lnTo>
                    <a:pt x="877277" y="32499"/>
                  </a:lnTo>
                  <a:lnTo>
                    <a:pt x="909764" y="32499"/>
                  </a:lnTo>
                  <a:lnTo>
                    <a:pt x="942276" y="32499"/>
                  </a:lnTo>
                  <a:lnTo>
                    <a:pt x="9422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2139105" y="9499898"/>
              <a:ext cx="942340" cy="227965"/>
            </a:xfrm>
            <a:custGeom>
              <a:avLst/>
              <a:gdLst/>
              <a:ahLst/>
              <a:cxnLst/>
              <a:rect l="l" t="t" r="r" b="b"/>
              <a:pathLst>
                <a:path w="942340" h="227965">
                  <a:moveTo>
                    <a:pt x="32486" y="97485"/>
                  </a:moveTo>
                  <a:lnTo>
                    <a:pt x="0" y="97485"/>
                  </a:lnTo>
                  <a:lnTo>
                    <a:pt x="0" y="129971"/>
                  </a:lnTo>
                  <a:lnTo>
                    <a:pt x="32486" y="129971"/>
                  </a:lnTo>
                  <a:lnTo>
                    <a:pt x="32486" y="97485"/>
                  </a:lnTo>
                  <a:close/>
                </a:path>
                <a:path w="942340" h="227965">
                  <a:moveTo>
                    <a:pt x="32486" y="32499"/>
                  </a:moveTo>
                  <a:lnTo>
                    <a:pt x="0" y="32499"/>
                  </a:lnTo>
                  <a:lnTo>
                    <a:pt x="0" y="64985"/>
                  </a:lnTo>
                  <a:lnTo>
                    <a:pt x="32486" y="64985"/>
                  </a:lnTo>
                  <a:lnTo>
                    <a:pt x="32486" y="32499"/>
                  </a:lnTo>
                  <a:close/>
                </a:path>
                <a:path w="942340" h="227965">
                  <a:moveTo>
                    <a:pt x="97472" y="97485"/>
                  </a:moveTo>
                  <a:lnTo>
                    <a:pt x="64973" y="97485"/>
                  </a:lnTo>
                  <a:lnTo>
                    <a:pt x="64973" y="129971"/>
                  </a:lnTo>
                  <a:lnTo>
                    <a:pt x="97472" y="129971"/>
                  </a:lnTo>
                  <a:lnTo>
                    <a:pt x="97472" y="97485"/>
                  </a:lnTo>
                  <a:close/>
                </a:path>
                <a:path w="942340" h="227965">
                  <a:moveTo>
                    <a:pt x="97472" y="32499"/>
                  </a:moveTo>
                  <a:lnTo>
                    <a:pt x="64973" y="32499"/>
                  </a:lnTo>
                  <a:lnTo>
                    <a:pt x="64973" y="64985"/>
                  </a:lnTo>
                  <a:lnTo>
                    <a:pt x="97472" y="64985"/>
                  </a:lnTo>
                  <a:lnTo>
                    <a:pt x="97472" y="32499"/>
                  </a:lnTo>
                  <a:close/>
                </a:path>
                <a:path w="942340" h="227965">
                  <a:moveTo>
                    <a:pt x="129971" y="64985"/>
                  </a:moveTo>
                  <a:lnTo>
                    <a:pt x="97472" y="64985"/>
                  </a:lnTo>
                  <a:lnTo>
                    <a:pt x="97472" y="97485"/>
                  </a:lnTo>
                  <a:lnTo>
                    <a:pt x="129971" y="97485"/>
                  </a:lnTo>
                  <a:lnTo>
                    <a:pt x="129971" y="64985"/>
                  </a:lnTo>
                  <a:close/>
                </a:path>
                <a:path w="942340" h="227965">
                  <a:moveTo>
                    <a:pt x="227431" y="97485"/>
                  </a:moveTo>
                  <a:lnTo>
                    <a:pt x="194957" y="97485"/>
                  </a:lnTo>
                  <a:lnTo>
                    <a:pt x="162458" y="97485"/>
                  </a:lnTo>
                  <a:lnTo>
                    <a:pt x="162458" y="129971"/>
                  </a:lnTo>
                  <a:lnTo>
                    <a:pt x="194945" y="129971"/>
                  </a:lnTo>
                  <a:lnTo>
                    <a:pt x="227431" y="129971"/>
                  </a:lnTo>
                  <a:lnTo>
                    <a:pt x="227431" y="97485"/>
                  </a:lnTo>
                  <a:close/>
                </a:path>
                <a:path w="942340" h="227965">
                  <a:moveTo>
                    <a:pt x="227431" y="32499"/>
                  </a:moveTo>
                  <a:lnTo>
                    <a:pt x="194957" y="32499"/>
                  </a:lnTo>
                  <a:lnTo>
                    <a:pt x="162458" y="32499"/>
                  </a:lnTo>
                  <a:lnTo>
                    <a:pt x="162458" y="64985"/>
                  </a:lnTo>
                  <a:lnTo>
                    <a:pt x="194945" y="64985"/>
                  </a:lnTo>
                  <a:lnTo>
                    <a:pt x="227431" y="64985"/>
                  </a:lnTo>
                  <a:lnTo>
                    <a:pt x="227431" y="32499"/>
                  </a:lnTo>
                  <a:close/>
                </a:path>
                <a:path w="942340" h="227965">
                  <a:moveTo>
                    <a:pt x="324916" y="162458"/>
                  </a:moveTo>
                  <a:lnTo>
                    <a:pt x="292442" y="162458"/>
                  </a:lnTo>
                  <a:lnTo>
                    <a:pt x="292442" y="129971"/>
                  </a:lnTo>
                  <a:lnTo>
                    <a:pt x="259930" y="129971"/>
                  </a:lnTo>
                  <a:lnTo>
                    <a:pt x="259930" y="162471"/>
                  </a:lnTo>
                  <a:lnTo>
                    <a:pt x="292430" y="162471"/>
                  </a:lnTo>
                  <a:lnTo>
                    <a:pt x="292430" y="194957"/>
                  </a:lnTo>
                  <a:lnTo>
                    <a:pt x="259930" y="194957"/>
                  </a:lnTo>
                  <a:lnTo>
                    <a:pt x="259930" y="227457"/>
                  </a:lnTo>
                  <a:lnTo>
                    <a:pt x="292442" y="227457"/>
                  </a:lnTo>
                  <a:lnTo>
                    <a:pt x="292442" y="194957"/>
                  </a:lnTo>
                  <a:lnTo>
                    <a:pt x="324916" y="194957"/>
                  </a:lnTo>
                  <a:lnTo>
                    <a:pt x="324916" y="162458"/>
                  </a:lnTo>
                  <a:close/>
                </a:path>
                <a:path w="942340" h="227965">
                  <a:moveTo>
                    <a:pt x="389902" y="194957"/>
                  </a:moveTo>
                  <a:lnTo>
                    <a:pt x="357403" y="194957"/>
                  </a:lnTo>
                  <a:lnTo>
                    <a:pt x="357403" y="227457"/>
                  </a:lnTo>
                  <a:lnTo>
                    <a:pt x="389902" y="227457"/>
                  </a:lnTo>
                  <a:lnTo>
                    <a:pt x="389902" y="194957"/>
                  </a:lnTo>
                  <a:close/>
                </a:path>
                <a:path w="942340" h="227965">
                  <a:moveTo>
                    <a:pt x="389902" y="64985"/>
                  </a:moveTo>
                  <a:lnTo>
                    <a:pt x="357416" y="64985"/>
                  </a:lnTo>
                  <a:lnTo>
                    <a:pt x="324916" y="64985"/>
                  </a:lnTo>
                  <a:lnTo>
                    <a:pt x="324916" y="32499"/>
                  </a:lnTo>
                  <a:lnTo>
                    <a:pt x="292442" y="32499"/>
                  </a:lnTo>
                  <a:lnTo>
                    <a:pt x="259930" y="32499"/>
                  </a:lnTo>
                  <a:lnTo>
                    <a:pt x="259930" y="64985"/>
                  </a:lnTo>
                  <a:lnTo>
                    <a:pt x="259930" y="97485"/>
                  </a:lnTo>
                  <a:lnTo>
                    <a:pt x="292430" y="97485"/>
                  </a:lnTo>
                  <a:lnTo>
                    <a:pt x="324916" y="97485"/>
                  </a:lnTo>
                  <a:lnTo>
                    <a:pt x="357403" y="97485"/>
                  </a:lnTo>
                  <a:lnTo>
                    <a:pt x="389902" y="97485"/>
                  </a:lnTo>
                  <a:lnTo>
                    <a:pt x="389902" y="64985"/>
                  </a:lnTo>
                  <a:close/>
                </a:path>
                <a:path w="942340" h="227965">
                  <a:moveTo>
                    <a:pt x="552361" y="194957"/>
                  </a:moveTo>
                  <a:lnTo>
                    <a:pt x="519861" y="194957"/>
                  </a:lnTo>
                  <a:lnTo>
                    <a:pt x="519861" y="227457"/>
                  </a:lnTo>
                  <a:lnTo>
                    <a:pt x="552361" y="227457"/>
                  </a:lnTo>
                  <a:lnTo>
                    <a:pt x="552361" y="194957"/>
                  </a:lnTo>
                  <a:close/>
                </a:path>
                <a:path w="942340" h="227965">
                  <a:moveTo>
                    <a:pt x="747318" y="162458"/>
                  </a:moveTo>
                  <a:lnTo>
                    <a:pt x="714819" y="162458"/>
                  </a:lnTo>
                  <a:lnTo>
                    <a:pt x="714819" y="194957"/>
                  </a:lnTo>
                  <a:lnTo>
                    <a:pt x="747318" y="194957"/>
                  </a:lnTo>
                  <a:lnTo>
                    <a:pt x="747318" y="162458"/>
                  </a:lnTo>
                  <a:close/>
                </a:path>
                <a:path w="942340" h="227965">
                  <a:moveTo>
                    <a:pt x="812292" y="64985"/>
                  </a:moveTo>
                  <a:lnTo>
                    <a:pt x="779805" y="64985"/>
                  </a:lnTo>
                  <a:lnTo>
                    <a:pt x="779805" y="97485"/>
                  </a:lnTo>
                  <a:lnTo>
                    <a:pt x="747318" y="97485"/>
                  </a:lnTo>
                  <a:lnTo>
                    <a:pt x="714819" y="97485"/>
                  </a:lnTo>
                  <a:lnTo>
                    <a:pt x="714819" y="64985"/>
                  </a:lnTo>
                  <a:lnTo>
                    <a:pt x="682332" y="64985"/>
                  </a:lnTo>
                  <a:lnTo>
                    <a:pt x="682332" y="32499"/>
                  </a:lnTo>
                  <a:lnTo>
                    <a:pt x="714819" y="32499"/>
                  </a:lnTo>
                  <a:lnTo>
                    <a:pt x="714819" y="64985"/>
                  </a:lnTo>
                  <a:lnTo>
                    <a:pt x="747306" y="64985"/>
                  </a:lnTo>
                  <a:lnTo>
                    <a:pt x="779805" y="64985"/>
                  </a:lnTo>
                  <a:lnTo>
                    <a:pt x="779805" y="32499"/>
                  </a:lnTo>
                  <a:lnTo>
                    <a:pt x="779805" y="0"/>
                  </a:lnTo>
                  <a:lnTo>
                    <a:pt x="747318" y="0"/>
                  </a:lnTo>
                  <a:lnTo>
                    <a:pt x="714819" y="0"/>
                  </a:lnTo>
                  <a:lnTo>
                    <a:pt x="682320" y="0"/>
                  </a:lnTo>
                  <a:lnTo>
                    <a:pt x="682320" y="32499"/>
                  </a:lnTo>
                  <a:lnTo>
                    <a:pt x="649846" y="32499"/>
                  </a:lnTo>
                  <a:lnTo>
                    <a:pt x="649846" y="64985"/>
                  </a:lnTo>
                  <a:lnTo>
                    <a:pt x="682320" y="64985"/>
                  </a:lnTo>
                  <a:lnTo>
                    <a:pt x="682320" y="97485"/>
                  </a:lnTo>
                  <a:lnTo>
                    <a:pt x="649846" y="97485"/>
                  </a:lnTo>
                  <a:lnTo>
                    <a:pt x="617347" y="97485"/>
                  </a:lnTo>
                  <a:lnTo>
                    <a:pt x="617347" y="64985"/>
                  </a:lnTo>
                  <a:lnTo>
                    <a:pt x="584847" y="64985"/>
                  </a:lnTo>
                  <a:lnTo>
                    <a:pt x="552361" y="64985"/>
                  </a:lnTo>
                  <a:lnTo>
                    <a:pt x="519861" y="64985"/>
                  </a:lnTo>
                  <a:lnTo>
                    <a:pt x="519861" y="97485"/>
                  </a:lnTo>
                  <a:lnTo>
                    <a:pt x="519861" y="129971"/>
                  </a:lnTo>
                  <a:lnTo>
                    <a:pt x="487387" y="129971"/>
                  </a:lnTo>
                  <a:lnTo>
                    <a:pt x="487387" y="97485"/>
                  </a:lnTo>
                  <a:lnTo>
                    <a:pt x="519861" y="97485"/>
                  </a:lnTo>
                  <a:lnTo>
                    <a:pt x="519861" y="64985"/>
                  </a:lnTo>
                  <a:lnTo>
                    <a:pt x="487375" y="64985"/>
                  </a:lnTo>
                  <a:lnTo>
                    <a:pt x="487375" y="97485"/>
                  </a:lnTo>
                  <a:lnTo>
                    <a:pt x="454888" y="97485"/>
                  </a:lnTo>
                  <a:lnTo>
                    <a:pt x="454888" y="129971"/>
                  </a:lnTo>
                  <a:lnTo>
                    <a:pt x="487375" y="129971"/>
                  </a:lnTo>
                  <a:lnTo>
                    <a:pt x="487375" y="162458"/>
                  </a:lnTo>
                  <a:lnTo>
                    <a:pt x="454888" y="162458"/>
                  </a:lnTo>
                  <a:lnTo>
                    <a:pt x="454888" y="129971"/>
                  </a:lnTo>
                  <a:lnTo>
                    <a:pt x="422402" y="129971"/>
                  </a:lnTo>
                  <a:lnTo>
                    <a:pt x="422402" y="97485"/>
                  </a:lnTo>
                  <a:lnTo>
                    <a:pt x="454888" y="97485"/>
                  </a:lnTo>
                  <a:lnTo>
                    <a:pt x="454888" y="64985"/>
                  </a:lnTo>
                  <a:lnTo>
                    <a:pt x="454888" y="32499"/>
                  </a:lnTo>
                  <a:lnTo>
                    <a:pt x="422389" y="32499"/>
                  </a:lnTo>
                  <a:lnTo>
                    <a:pt x="422389" y="64985"/>
                  </a:lnTo>
                  <a:lnTo>
                    <a:pt x="422389" y="97485"/>
                  </a:lnTo>
                  <a:lnTo>
                    <a:pt x="389902" y="97485"/>
                  </a:lnTo>
                  <a:lnTo>
                    <a:pt x="389902" y="129971"/>
                  </a:lnTo>
                  <a:lnTo>
                    <a:pt x="422389" y="129971"/>
                  </a:lnTo>
                  <a:lnTo>
                    <a:pt x="422389" y="162458"/>
                  </a:lnTo>
                  <a:lnTo>
                    <a:pt x="389902" y="162458"/>
                  </a:lnTo>
                  <a:lnTo>
                    <a:pt x="389902" y="194957"/>
                  </a:lnTo>
                  <a:lnTo>
                    <a:pt x="422389" y="194957"/>
                  </a:lnTo>
                  <a:lnTo>
                    <a:pt x="422389" y="227457"/>
                  </a:lnTo>
                  <a:lnTo>
                    <a:pt x="454888" y="227457"/>
                  </a:lnTo>
                  <a:lnTo>
                    <a:pt x="454888" y="194957"/>
                  </a:lnTo>
                  <a:lnTo>
                    <a:pt x="487375" y="194957"/>
                  </a:lnTo>
                  <a:lnTo>
                    <a:pt x="519861" y="194957"/>
                  </a:lnTo>
                  <a:lnTo>
                    <a:pt x="519861" y="162471"/>
                  </a:lnTo>
                  <a:lnTo>
                    <a:pt x="552361" y="162471"/>
                  </a:lnTo>
                  <a:lnTo>
                    <a:pt x="552361" y="129971"/>
                  </a:lnTo>
                  <a:lnTo>
                    <a:pt x="584847" y="129971"/>
                  </a:lnTo>
                  <a:lnTo>
                    <a:pt x="584847" y="97485"/>
                  </a:lnTo>
                  <a:lnTo>
                    <a:pt x="617334" y="97485"/>
                  </a:lnTo>
                  <a:lnTo>
                    <a:pt x="617334" y="129971"/>
                  </a:lnTo>
                  <a:lnTo>
                    <a:pt x="584847" y="129971"/>
                  </a:lnTo>
                  <a:lnTo>
                    <a:pt x="584847" y="162458"/>
                  </a:lnTo>
                  <a:lnTo>
                    <a:pt x="584847" y="194957"/>
                  </a:lnTo>
                  <a:lnTo>
                    <a:pt x="584847" y="227457"/>
                  </a:lnTo>
                  <a:lnTo>
                    <a:pt x="617347" y="227457"/>
                  </a:lnTo>
                  <a:lnTo>
                    <a:pt x="617347" y="194957"/>
                  </a:lnTo>
                  <a:lnTo>
                    <a:pt x="617347" y="162471"/>
                  </a:lnTo>
                  <a:lnTo>
                    <a:pt x="617347" y="129971"/>
                  </a:lnTo>
                  <a:lnTo>
                    <a:pt x="649846" y="129971"/>
                  </a:lnTo>
                  <a:lnTo>
                    <a:pt x="649846" y="162458"/>
                  </a:lnTo>
                  <a:lnTo>
                    <a:pt x="649846" y="194957"/>
                  </a:lnTo>
                  <a:lnTo>
                    <a:pt x="682332" y="194957"/>
                  </a:lnTo>
                  <a:lnTo>
                    <a:pt x="682332" y="162471"/>
                  </a:lnTo>
                  <a:lnTo>
                    <a:pt x="682332" y="129971"/>
                  </a:lnTo>
                  <a:lnTo>
                    <a:pt x="714819" y="129971"/>
                  </a:lnTo>
                  <a:lnTo>
                    <a:pt x="747306" y="129971"/>
                  </a:lnTo>
                  <a:lnTo>
                    <a:pt x="779805" y="129971"/>
                  </a:lnTo>
                  <a:lnTo>
                    <a:pt x="779805" y="162458"/>
                  </a:lnTo>
                  <a:lnTo>
                    <a:pt x="779805" y="194957"/>
                  </a:lnTo>
                  <a:lnTo>
                    <a:pt x="812292" y="194957"/>
                  </a:lnTo>
                  <a:lnTo>
                    <a:pt x="812292" y="162471"/>
                  </a:lnTo>
                  <a:lnTo>
                    <a:pt x="812292" y="129971"/>
                  </a:lnTo>
                  <a:lnTo>
                    <a:pt x="812292" y="97485"/>
                  </a:lnTo>
                  <a:lnTo>
                    <a:pt x="812292" y="64985"/>
                  </a:lnTo>
                  <a:close/>
                </a:path>
                <a:path w="942340" h="227965">
                  <a:moveTo>
                    <a:pt x="844791" y="0"/>
                  </a:moveTo>
                  <a:lnTo>
                    <a:pt x="812292" y="0"/>
                  </a:lnTo>
                  <a:lnTo>
                    <a:pt x="812292" y="32499"/>
                  </a:lnTo>
                  <a:lnTo>
                    <a:pt x="844791" y="32499"/>
                  </a:lnTo>
                  <a:lnTo>
                    <a:pt x="844791" y="0"/>
                  </a:lnTo>
                  <a:close/>
                </a:path>
                <a:path w="942340" h="227965">
                  <a:moveTo>
                    <a:pt x="942276" y="129971"/>
                  </a:moveTo>
                  <a:lnTo>
                    <a:pt x="909777" y="129971"/>
                  </a:lnTo>
                  <a:lnTo>
                    <a:pt x="877277" y="129971"/>
                  </a:lnTo>
                  <a:lnTo>
                    <a:pt x="877277" y="97485"/>
                  </a:lnTo>
                  <a:lnTo>
                    <a:pt x="844791" y="97485"/>
                  </a:lnTo>
                  <a:lnTo>
                    <a:pt x="844791" y="129971"/>
                  </a:lnTo>
                  <a:lnTo>
                    <a:pt x="844791" y="162471"/>
                  </a:lnTo>
                  <a:lnTo>
                    <a:pt x="877277" y="162471"/>
                  </a:lnTo>
                  <a:lnTo>
                    <a:pt x="877277" y="194957"/>
                  </a:lnTo>
                  <a:lnTo>
                    <a:pt x="909777" y="194957"/>
                  </a:lnTo>
                  <a:lnTo>
                    <a:pt x="909777" y="162471"/>
                  </a:lnTo>
                  <a:lnTo>
                    <a:pt x="942276" y="162471"/>
                  </a:lnTo>
                  <a:lnTo>
                    <a:pt x="942276" y="129971"/>
                  </a:lnTo>
                  <a:close/>
                </a:path>
                <a:path w="942340" h="227965">
                  <a:moveTo>
                    <a:pt x="942276" y="0"/>
                  </a:moveTo>
                  <a:lnTo>
                    <a:pt x="909764" y="0"/>
                  </a:lnTo>
                  <a:lnTo>
                    <a:pt x="909764" y="32499"/>
                  </a:lnTo>
                  <a:lnTo>
                    <a:pt x="877277" y="32499"/>
                  </a:lnTo>
                  <a:lnTo>
                    <a:pt x="877277" y="64985"/>
                  </a:lnTo>
                  <a:lnTo>
                    <a:pt x="877277" y="97485"/>
                  </a:lnTo>
                  <a:lnTo>
                    <a:pt x="909764" y="97485"/>
                  </a:lnTo>
                  <a:lnTo>
                    <a:pt x="942276" y="97485"/>
                  </a:lnTo>
                  <a:lnTo>
                    <a:pt x="942276" y="64985"/>
                  </a:lnTo>
                  <a:lnTo>
                    <a:pt x="942276" y="32499"/>
                  </a:lnTo>
                  <a:lnTo>
                    <a:pt x="9422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2139105" y="8947626"/>
              <a:ext cx="942340" cy="942340"/>
            </a:xfrm>
            <a:custGeom>
              <a:avLst/>
              <a:gdLst/>
              <a:ahLst/>
              <a:cxnLst/>
              <a:rect l="l" t="t" r="r" b="b"/>
              <a:pathLst>
                <a:path w="942340" h="942340">
                  <a:moveTo>
                    <a:pt x="162458" y="64897"/>
                  </a:moveTo>
                  <a:lnTo>
                    <a:pt x="64973" y="64897"/>
                  </a:lnTo>
                  <a:lnTo>
                    <a:pt x="64973" y="162369"/>
                  </a:lnTo>
                  <a:lnTo>
                    <a:pt x="162458" y="162369"/>
                  </a:lnTo>
                  <a:lnTo>
                    <a:pt x="162458" y="64897"/>
                  </a:lnTo>
                  <a:close/>
                </a:path>
                <a:path w="942340" h="942340">
                  <a:moveTo>
                    <a:pt x="227431" y="715010"/>
                  </a:moveTo>
                  <a:lnTo>
                    <a:pt x="193319" y="715010"/>
                  </a:lnTo>
                  <a:lnTo>
                    <a:pt x="193319" y="749300"/>
                  </a:lnTo>
                  <a:lnTo>
                    <a:pt x="193319" y="908050"/>
                  </a:lnTo>
                  <a:lnTo>
                    <a:pt x="34112" y="908050"/>
                  </a:lnTo>
                  <a:lnTo>
                    <a:pt x="34112" y="749300"/>
                  </a:lnTo>
                  <a:lnTo>
                    <a:pt x="193319" y="749300"/>
                  </a:lnTo>
                  <a:lnTo>
                    <a:pt x="193319" y="715010"/>
                  </a:lnTo>
                  <a:lnTo>
                    <a:pt x="0" y="715010"/>
                  </a:lnTo>
                  <a:lnTo>
                    <a:pt x="0" y="749300"/>
                  </a:lnTo>
                  <a:lnTo>
                    <a:pt x="0" y="908050"/>
                  </a:lnTo>
                  <a:lnTo>
                    <a:pt x="0" y="942340"/>
                  </a:lnTo>
                  <a:lnTo>
                    <a:pt x="227431" y="942340"/>
                  </a:lnTo>
                  <a:lnTo>
                    <a:pt x="227431" y="908062"/>
                  </a:lnTo>
                  <a:lnTo>
                    <a:pt x="227431" y="749300"/>
                  </a:lnTo>
                  <a:lnTo>
                    <a:pt x="227431" y="748855"/>
                  </a:lnTo>
                  <a:lnTo>
                    <a:pt x="227431" y="715010"/>
                  </a:lnTo>
                  <a:close/>
                </a:path>
                <a:path w="942340" h="942340">
                  <a:moveTo>
                    <a:pt x="227431" y="0"/>
                  </a:moveTo>
                  <a:lnTo>
                    <a:pt x="193319" y="0"/>
                  </a:lnTo>
                  <a:lnTo>
                    <a:pt x="193319" y="34290"/>
                  </a:lnTo>
                  <a:lnTo>
                    <a:pt x="193319" y="193040"/>
                  </a:lnTo>
                  <a:lnTo>
                    <a:pt x="34112" y="193040"/>
                  </a:lnTo>
                  <a:lnTo>
                    <a:pt x="34112" y="34290"/>
                  </a:lnTo>
                  <a:lnTo>
                    <a:pt x="193319" y="34290"/>
                  </a:lnTo>
                  <a:lnTo>
                    <a:pt x="193319" y="0"/>
                  </a:lnTo>
                  <a:lnTo>
                    <a:pt x="0" y="0"/>
                  </a:lnTo>
                  <a:lnTo>
                    <a:pt x="0" y="34290"/>
                  </a:lnTo>
                  <a:lnTo>
                    <a:pt x="0" y="193040"/>
                  </a:lnTo>
                  <a:lnTo>
                    <a:pt x="0" y="227330"/>
                  </a:lnTo>
                  <a:lnTo>
                    <a:pt x="227431" y="227330"/>
                  </a:lnTo>
                  <a:lnTo>
                    <a:pt x="227431" y="193230"/>
                  </a:lnTo>
                  <a:lnTo>
                    <a:pt x="227431" y="193040"/>
                  </a:lnTo>
                  <a:lnTo>
                    <a:pt x="227431" y="34290"/>
                  </a:lnTo>
                  <a:lnTo>
                    <a:pt x="227431" y="34023"/>
                  </a:lnTo>
                  <a:lnTo>
                    <a:pt x="227431" y="0"/>
                  </a:lnTo>
                  <a:close/>
                </a:path>
                <a:path w="942340" h="942340">
                  <a:moveTo>
                    <a:pt x="389902" y="909688"/>
                  </a:moveTo>
                  <a:lnTo>
                    <a:pt x="357416" y="909688"/>
                  </a:lnTo>
                  <a:lnTo>
                    <a:pt x="324916" y="909688"/>
                  </a:lnTo>
                  <a:lnTo>
                    <a:pt x="324916" y="877201"/>
                  </a:lnTo>
                  <a:lnTo>
                    <a:pt x="292430" y="877201"/>
                  </a:lnTo>
                  <a:lnTo>
                    <a:pt x="292430" y="909688"/>
                  </a:lnTo>
                  <a:lnTo>
                    <a:pt x="259930" y="909688"/>
                  </a:lnTo>
                  <a:lnTo>
                    <a:pt x="259930" y="942187"/>
                  </a:lnTo>
                  <a:lnTo>
                    <a:pt x="292430" y="942187"/>
                  </a:lnTo>
                  <a:lnTo>
                    <a:pt x="324916" y="942187"/>
                  </a:lnTo>
                  <a:lnTo>
                    <a:pt x="357403" y="942187"/>
                  </a:lnTo>
                  <a:lnTo>
                    <a:pt x="389902" y="942187"/>
                  </a:lnTo>
                  <a:lnTo>
                    <a:pt x="389902" y="909688"/>
                  </a:lnTo>
                  <a:close/>
                </a:path>
                <a:path w="942340" h="942340">
                  <a:moveTo>
                    <a:pt x="552361" y="812203"/>
                  </a:moveTo>
                  <a:lnTo>
                    <a:pt x="519861" y="812203"/>
                  </a:lnTo>
                  <a:lnTo>
                    <a:pt x="519861" y="779716"/>
                  </a:lnTo>
                  <a:lnTo>
                    <a:pt x="487387" y="779716"/>
                  </a:lnTo>
                  <a:lnTo>
                    <a:pt x="454888" y="779716"/>
                  </a:lnTo>
                  <a:lnTo>
                    <a:pt x="454888" y="812203"/>
                  </a:lnTo>
                  <a:lnTo>
                    <a:pt x="454888" y="844702"/>
                  </a:lnTo>
                  <a:lnTo>
                    <a:pt x="422402" y="844702"/>
                  </a:lnTo>
                  <a:lnTo>
                    <a:pt x="422402" y="812203"/>
                  </a:lnTo>
                  <a:lnTo>
                    <a:pt x="389902" y="812203"/>
                  </a:lnTo>
                  <a:lnTo>
                    <a:pt x="389902" y="779716"/>
                  </a:lnTo>
                  <a:lnTo>
                    <a:pt x="357403" y="779716"/>
                  </a:lnTo>
                  <a:lnTo>
                    <a:pt x="357403" y="812203"/>
                  </a:lnTo>
                  <a:lnTo>
                    <a:pt x="357403" y="844702"/>
                  </a:lnTo>
                  <a:lnTo>
                    <a:pt x="324916" y="844702"/>
                  </a:lnTo>
                  <a:lnTo>
                    <a:pt x="324916" y="812203"/>
                  </a:lnTo>
                  <a:lnTo>
                    <a:pt x="324916" y="779716"/>
                  </a:lnTo>
                  <a:lnTo>
                    <a:pt x="292430" y="779716"/>
                  </a:lnTo>
                  <a:lnTo>
                    <a:pt x="292430" y="812203"/>
                  </a:lnTo>
                  <a:lnTo>
                    <a:pt x="259930" y="812203"/>
                  </a:lnTo>
                  <a:lnTo>
                    <a:pt x="259930" y="844715"/>
                  </a:lnTo>
                  <a:lnTo>
                    <a:pt x="292430" y="844715"/>
                  </a:lnTo>
                  <a:lnTo>
                    <a:pt x="324916" y="844715"/>
                  </a:lnTo>
                  <a:lnTo>
                    <a:pt x="324916" y="877201"/>
                  </a:lnTo>
                  <a:lnTo>
                    <a:pt x="357416" y="877201"/>
                  </a:lnTo>
                  <a:lnTo>
                    <a:pt x="357416" y="844715"/>
                  </a:lnTo>
                  <a:lnTo>
                    <a:pt x="389902" y="844715"/>
                  </a:lnTo>
                  <a:lnTo>
                    <a:pt x="422389" y="844715"/>
                  </a:lnTo>
                  <a:lnTo>
                    <a:pt x="422389" y="877201"/>
                  </a:lnTo>
                  <a:lnTo>
                    <a:pt x="389902" y="877201"/>
                  </a:lnTo>
                  <a:lnTo>
                    <a:pt x="389902" y="909688"/>
                  </a:lnTo>
                  <a:lnTo>
                    <a:pt x="422389" y="909688"/>
                  </a:lnTo>
                  <a:lnTo>
                    <a:pt x="422389" y="942187"/>
                  </a:lnTo>
                  <a:lnTo>
                    <a:pt x="454888" y="942187"/>
                  </a:lnTo>
                  <a:lnTo>
                    <a:pt x="487387" y="942187"/>
                  </a:lnTo>
                  <a:lnTo>
                    <a:pt x="487387" y="909688"/>
                  </a:lnTo>
                  <a:lnTo>
                    <a:pt x="519861" y="909688"/>
                  </a:lnTo>
                  <a:lnTo>
                    <a:pt x="519861" y="877201"/>
                  </a:lnTo>
                  <a:lnTo>
                    <a:pt x="487375" y="877201"/>
                  </a:lnTo>
                  <a:lnTo>
                    <a:pt x="487375" y="909688"/>
                  </a:lnTo>
                  <a:lnTo>
                    <a:pt x="454888" y="909688"/>
                  </a:lnTo>
                  <a:lnTo>
                    <a:pt x="454888" y="877201"/>
                  </a:lnTo>
                  <a:lnTo>
                    <a:pt x="454888" y="844715"/>
                  </a:lnTo>
                  <a:lnTo>
                    <a:pt x="487375" y="844715"/>
                  </a:lnTo>
                  <a:lnTo>
                    <a:pt x="519861" y="844715"/>
                  </a:lnTo>
                  <a:lnTo>
                    <a:pt x="552361" y="844715"/>
                  </a:lnTo>
                  <a:lnTo>
                    <a:pt x="552361" y="812203"/>
                  </a:lnTo>
                  <a:close/>
                </a:path>
                <a:path w="942340" h="942340">
                  <a:moveTo>
                    <a:pt x="877277" y="64897"/>
                  </a:moveTo>
                  <a:lnTo>
                    <a:pt x="779805" y="64897"/>
                  </a:lnTo>
                  <a:lnTo>
                    <a:pt x="779805" y="162369"/>
                  </a:lnTo>
                  <a:lnTo>
                    <a:pt x="877277" y="162369"/>
                  </a:lnTo>
                  <a:lnTo>
                    <a:pt x="877277" y="64897"/>
                  </a:lnTo>
                  <a:close/>
                </a:path>
                <a:path w="942340" h="942340">
                  <a:moveTo>
                    <a:pt x="942276" y="812203"/>
                  </a:moveTo>
                  <a:lnTo>
                    <a:pt x="909777" y="812203"/>
                  </a:lnTo>
                  <a:lnTo>
                    <a:pt x="909777" y="779729"/>
                  </a:lnTo>
                  <a:lnTo>
                    <a:pt x="909777" y="747229"/>
                  </a:lnTo>
                  <a:lnTo>
                    <a:pt x="877277" y="747229"/>
                  </a:lnTo>
                  <a:lnTo>
                    <a:pt x="844791" y="747229"/>
                  </a:lnTo>
                  <a:lnTo>
                    <a:pt x="812292" y="747229"/>
                  </a:lnTo>
                  <a:lnTo>
                    <a:pt x="779805" y="747229"/>
                  </a:lnTo>
                  <a:lnTo>
                    <a:pt x="779805" y="779716"/>
                  </a:lnTo>
                  <a:lnTo>
                    <a:pt x="747318" y="779716"/>
                  </a:lnTo>
                  <a:lnTo>
                    <a:pt x="714819" y="779716"/>
                  </a:lnTo>
                  <a:lnTo>
                    <a:pt x="682332" y="779716"/>
                  </a:lnTo>
                  <a:lnTo>
                    <a:pt x="682332" y="747229"/>
                  </a:lnTo>
                  <a:lnTo>
                    <a:pt x="649846" y="747229"/>
                  </a:lnTo>
                  <a:lnTo>
                    <a:pt x="649846" y="779716"/>
                  </a:lnTo>
                  <a:lnTo>
                    <a:pt x="649846" y="812203"/>
                  </a:lnTo>
                  <a:lnTo>
                    <a:pt x="617347" y="812203"/>
                  </a:lnTo>
                  <a:lnTo>
                    <a:pt x="617347" y="779729"/>
                  </a:lnTo>
                  <a:lnTo>
                    <a:pt x="617347" y="747229"/>
                  </a:lnTo>
                  <a:lnTo>
                    <a:pt x="584847" y="747229"/>
                  </a:lnTo>
                  <a:lnTo>
                    <a:pt x="584847" y="779716"/>
                  </a:lnTo>
                  <a:lnTo>
                    <a:pt x="584847" y="812203"/>
                  </a:lnTo>
                  <a:lnTo>
                    <a:pt x="617334" y="812203"/>
                  </a:lnTo>
                  <a:lnTo>
                    <a:pt x="617334" y="844702"/>
                  </a:lnTo>
                  <a:lnTo>
                    <a:pt x="617334" y="877201"/>
                  </a:lnTo>
                  <a:lnTo>
                    <a:pt x="617334" y="909688"/>
                  </a:lnTo>
                  <a:lnTo>
                    <a:pt x="617334" y="942187"/>
                  </a:lnTo>
                  <a:lnTo>
                    <a:pt x="649846" y="942187"/>
                  </a:lnTo>
                  <a:lnTo>
                    <a:pt x="682320" y="942187"/>
                  </a:lnTo>
                  <a:lnTo>
                    <a:pt x="714819" y="942187"/>
                  </a:lnTo>
                  <a:lnTo>
                    <a:pt x="714819" y="909688"/>
                  </a:lnTo>
                  <a:lnTo>
                    <a:pt x="682332" y="909688"/>
                  </a:lnTo>
                  <a:lnTo>
                    <a:pt x="682332" y="877201"/>
                  </a:lnTo>
                  <a:lnTo>
                    <a:pt x="682332" y="844715"/>
                  </a:lnTo>
                  <a:lnTo>
                    <a:pt x="682332" y="812203"/>
                  </a:lnTo>
                  <a:lnTo>
                    <a:pt x="714819" y="812203"/>
                  </a:lnTo>
                  <a:lnTo>
                    <a:pt x="714819" y="844715"/>
                  </a:lnTo>
                  <a:lnTo>
                    <a:pt x="747306" y="844715"/>
                  </a:lnTo>
                  <a:lnTo>
                    <a:pt x="779805" y="844715"/>
                  </a:lnTo>
                  <a:lnTo>
                    <a:pt x="779805" y="877201"/>
                  </a:lnTo>
                  <a:lnTo>
                    <a:pt x="812292" y="877201"/>
                  </a:lnTo>
                  <a:lnTo>
                    <a:pt x="844791" y="877201"/>
                  </a:lnTo>
                  <a:lnTo>
                    <a:pt x="877277" y="877201"/>
                  </a:lnTo>
                  <a:lnTo>
                    <a:pt x="877277" y="844715"/>
                  </a:lnTo>
                  <a:lnTo>
                    <a:pt x="877277" y="812203"/>
                  </a:lnTo>
                  <a:lnTo>
                    <a:pt x="844791" y="812203"/>
                  </a:lnTo>
                  <a:lnTo>
                    <a:pt x="812292" y="812203"/>
                  </a:lnTo>
                  <a:lnTo>
                    <a:pt x="812292" y="779729"/>
                  </a:lnTo>
                  <a:lnTo>
                    <a:pt x="844791" y="779729"/>
                  </a:lnTo>
                  <a:lnTo>
                    <a:pt x="877277" y="779729"/>
                  </a:lnTo>
                  <a:lnTo>
                    <a:pt x="877277" y="812203"/>
                  </a:lnTo>
                  <a:lnTo>
                    <a:pt x="909764" y="812203"/>
                  </a:lnTo>
                  <a:lnTo>
                    <a:pt x="909764" y="844702"/>
                  </a:lnTo>
                  <a:lnTo>
                    <a:pt x="909764" y="877201"/>
                  </a:lnTo>
                  <a:lnTo>
                    <a:pt x="877277" y="877201"/>
                  </a:lnTo>
                  <a:lnTo>
                    <a:pt x="877277" y="909688"/>
                  </a:lnTo>
                  <a:lnTo>
                    <a:pt x="877277" y="942187"/>
                  </a:lnTo>
                  <a:lnTo>
                    <a:pt x="909777" y="942187"/>
                  </a:lnTo>
                  <a:lnTo>
                    <a:pt x="909777" y="909688"/>
                  </a:lnTo>
                  <a:lnTo>
                    <a:pt x="909777" y="877201"/>
                  </a:lnTo>
                  <a:lnTo>
                    <a:pt x="942276" y="877201"/>
                  </a:lnTo>
                  <a:lnTo>
                    <a:pt x="942276" y="844715"/>
                  </a:lnTo>
                  <a:lnTo>
                    <a:pt x="942276" y="812203"/>
                  </a:lnTo>
                  <a:close/>
                </a:path>
                <a:path w="942340" h="942340">
                  <a:moveTo>
                    <a:pt x="942276" y="0"/>
                  </a:moveTo>
                  <a:lnTo>
                    <a:pt x="908151" y="0"/>
                  </a:lnTo>
                  <a:lnTo>
                    <a:pt x="908151" y="34290"/>
                  </a:lnTo>
                  <a:lnTo>
                    <a:pt x="908151" y="193040"/>
                  </a:lnTo>
                  <a:lnTo>
                    <a:pt x="748931" y="193040"/>
                  </a:lnTo>
                  <a:lnTo>
                    <a:pt x="748931" y="34290"/>
                  </a:lnTo>
                  <a:lnTo>
                    <a:pt x="908151" y="34290"/>
                  </a:lnTo>
                  <a:lnTo>
                    <a:pt x="908151" y="0"/>
                  </a:lnTo>
                  <a:lnTo>
                    <a:pt x="714819" y="0"/>
                  </a:lnTo>
                  <a:lnTo>
                    <a:pt x="714819" y="34290"/>
                  </a:lnTo>
                  <a:lnTo>
                    <a:pt x="714819" y="193040"/>
                  </a:lnTo>
                  <a:lnTo>
                    <a:pt x="714819" y="227330"/>
                  </a:lnTo>
                  <a:lnTo>
                    <a:pt x="942276" y="227330"/>
                  </a:lnTo>
                  <a:lnTo>
                    <a:pt x="942276" y="193230"/>
                  </a:lnTo>
                  <a:lnTo>
                    <a:pt x="942276" y="193040"/>
                  </a:lnTo>
                  <a:lnTo>
                    <a:pt x="942276" y="34290"/>
                  </a:lnTo>
                  <a:lnTo>
                    <a:pt x="942276" y="34023"/>
                  </a:lnTo>
                  <a:lnTo>
                    <a:pt x="9422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2204078" y="9012523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7485" y="714819"/>
                  </a:moveTo>
                  <a:lnTo>
                    <a:pt x="0" y="714819"/>
                  </a:lnTo>
                  <a:lnTo>
                    <a:pt x="0" y="812304"/>
                  </a:lnTo>
                  <a:lnTo>
                    <a:pt x="97485" y="812304"/>
                  </a:lnTo>
                  <a:lnTo>
                    <a:pt x="97485" y="714819"/>
                  </a:lnTo>
                  <a:close/>
                </a:path>
                <a:path w="812800" h="812800">
                  <a:moveTo>
                    <a:pt x="812304" y="0"/>
                  </a:moveTo>
                  <a:lnTo>
                    <a:pt x="714832" y="0"/>
                  </a:lnTo>
                  <a:lnTo>
                    <a:pt x="714832" y="97472"/>
                  </a:lnTo>
                  <a:lnTo>
                    <a:pt x="812304" y="97472"/>
                  </a:lnTo>
                  <a:lnTo>
                    <a:pt x="8123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3" name="object 133"/>
          <p:cNvSpPr txBox="1"/>
          <p:nvPr/>
        </p:nvSpPr>
        <p:spPr>
          <a:xfrm>
            <a:off x="13467900" y="8609941"/>
            <a:ext cx="5476875" cy="2245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options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run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own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download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software,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give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some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time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download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entire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Once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ready,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leave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approximately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every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10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minutes,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arrive.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Your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checks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validity,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them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local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copy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blockchain.</a:t>
            </a:r>
            <a:endParaRPr sz="1700" dirty="0">
              <a:latin typeface="Open Sans"/>
              <a:cs typeface="Open Sans"/>
            </a:endParaRPr>
          </a:p>
          <a:p>
            <a:pPr marR="245110" algn="r">
              <a:lnSpc>
                <a:spcPct val="100000"/>
              </a:lnSpc>
              <a:spcBef>
                <a:spcPts val="1190"/>
              </a:spcBef>
            </a:pPr>
            <a:r>
              <a:rPr sz="1450" spc="-25" dirty="0">
                <a:solidFill>
                  <a:srgbClr val="683B93"/>
                </a:solidFill>
                <a:latin typeface="Open Sans"/>
                <a:cs typeface="Open Sans"/>
              </a:rPr>
              <a:t>78</a:t>
            </a:r>
            <a:endParaRPr sz="1450" dirty="0">
              <a:latin typeface="Open Sans"/>
              <a:cs typeface="Open Sans"/>
            </a:endParaRPr>
          </a:p>
        </p:txBody>
      </p:sp>
      <p:pic>
        <p:nvPicPr>
          <p:cNvPr id="134" name="object 13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8829740" y="10656767"/>
            <a:ext cx="143503" cy="1435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966" y="56605"/>
            <a:ext cx="14281449" cy="175156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68" y="593899"/>
            <a:ext cx="1273727" cy="67879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136551" y="5948102"/>
            <a:ext cx="8651240" cy="3961765"/>
            <a:chOff x="1136551" y="5948102"/>
            <a:chExt cx="8651240" cy="396176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577" y="8177614"/>
              <a:ext cx="8623664" cy="173186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120352" y="8352300"/>
              <a:ext cx="471805" cy="513080"/>
            </a:xfrm>
            <a:custGeom>
              <a:avLst/>
              <a:gdLst/>
              <a:ahLst/>
              <a:cxnLst/>
              <a:rect l="l" t="t" r="r" b="b"/>
              <a:pathLst>
                <a:path w="471804" h="513079">
                  <a:moveTo>
                    <a:pt x="61277" y="210058"/>
                  </a:moveTo>
                  <a:lnTo>
                    <a:pt x="54343" y="203123"/>
                  </a:lnTo>
                  <a:lnTo>
                    <a:pt x="15494" y="203123"/>
                  </a:lnTo>
                  <a:lnTo>
                    <a:pt x="6921" y="203123"/>
                  </a:lnTo>
                  <a:lnTo>
                    <a:pt x="0" y="210058"/>
                  </a:lnTo>
                  <a:lnTo>
                    <a:pt x="0" y="227152"/>
                  </a:lnTo>
                  <a:lnTo>
                    <a:pt x="6946" y="234086"/>
                  </a:lnTo>
                  <a:lnTo>
                    <a:pt x="54343" y="234086"/>
                  </a:lnTo>
                  <a:lnTo>
                    <a:pt x="61277" y="227152"/>
                  </a:lnTo>
                  <a:lnTo>
                    <a:pt x="61277" y="210058"/>
                  </a:lnTo>
                  <a:close/>
                </a:path>
                <a:path w="471804" h="513079">
                  <a:moveTo>
                    <a:pt x="130708" y="91490"/>
                  </a:moveTo>
                  <a:lnTo>
                    <a:pt x="103225" y="64020"/>
                  </a:lnTo>
                  <a:lnTo>
                    <a:pt x="97193" y="57988"/>
                  </a:lnTo>
                  <a:lnTo>
                    <a:pt x="87363" y="57988"/>
                  </a:lnTo>
                  <a:lnTo>
                    <a:pt x="75260" y="70065"/>
                  </a:lnTo>
                  <a:lnTo>
                    <a:pt x="75260" y="79870"/>
                  </a:lnTo>
                  <a:lnTo>
                    <a:pt x="105765" y="110363"/>
                  </a:lnTo>
                  <a:lnTo>
                    <a:pt x="109728" y="111874"/>
                  </a:lnTo>
                  <a:lnTo>
                    <a:pt x="117678" y="111874"/>
                  </a:lnTo>
                  <a:lnTo>
                    <a:pt x="121627" y="110363"/>
                  </a:lnTo>
                  <a:lnTo>
                    <a:pt x="130708" y="101307"/>
                  </a:lnTo>
                  <a:lnTo>
                    <a:pt x="130708" y="91490"/>
                  </a:lnTo>
                  <a:close/>
                </a:path>
                <a:path w="471804" h="513079">
                  <a:moveTo>
                    <a:pt x="251396" y="6934"/>
                  </a:moveTo>
                  <a:lnTo>
                    <a:pt x="244449" y="0"/>
                  </a:lnTo>
                  <a:lnTo>
                    <a:pt x="227368" y="0"/>
                  </a:lnTo>
                  <a:lnTo>
                    <a:pt x="220421" y="6934"/>
                  </a:lnTo>
                  <a:lnTo>
                    <a:pt x="220421" y="54343"/>
                  </a:lnTo>
                  <a:lnTo>
                    <a:pt x="227368" y="61264"/>
                  </a:lnTo>
                  <a:lnTo>
                    <a:pt x="235915" y="61264"/>
                  </a:lnTo>
                  <a:lnTo>
                    <a:pt x="244449" y="61264"/>
                  </a:lnTo>
                  <a:lnTo>
                    <a:pt x="251396" y="54343"/>
                  </a:lnTo>
                  <a:lnTo>
                    <a:pt x="251396" y="6934"/>
                  </a:lnTo>
                  <a:close/>
                </a:path>
                <a:path w="471804" h="513079">
                  <a:moveTo>
                    <a:pt x="293624" y="488543"/>
                  </a:moveTo>
                  <a:lnTo>
                    <a:pt x="286689" y="481609"/>
                  </a:lnTo>
                  <a:lnTo>
                    <a:pt x="193687" y="481609"/>
                  </a:lnTo>
                  <a:lnTo>
                    <a:pt x="185140" y="481609"/>
                  </a:lnTo>
                  <a:lnTo>
                    <a:pt x="178206" y="488543"/>
                  </a:lnTo>
                  <a:lnTo>
                    <a:pt x="178206" y="505637"/>
                  </a:lnTo>
                  <a:lnTo>
                    <a:pt x="185140" y="512572"/>
                  </a:lnTo>
                  <a:lnTo>
                    <a:pt x="286689" y="512572"/>
                  </a:lnTo>
                  <a:lnTo>
                    <a:pt x="293624" y="505637"/>
                  </a:lnTo>
                  <a:lnTo>
                    <a:pt x="293624" y="488543"/>
                  </a:lnTo>
                  <a:close/>
                </a:path>
                <a:path w="471804" h="513079">
                  <a:moveTo>
                    <a:pt x="392531" y="250215"/>
                  </a:moveTo>
                  <a:lnTo>
                    <a:pt x="389521" y="219405"/>
                  </a:lnTo>
                  <a:lnTo>
                    <a:pt x="380657" y="190195"/>
                  </a:lnTo>
                  <a:lnTo>
                    <a:pt x="366229" y="163283"/>
                  </a:lnTo>
                  <a:lnTo>
                    <a:pt x="361594" y="157657"/>
                  </a:lnTo>
                  <a:lnTo>
                    <a:pt x="361594" y="250240"/>
                  </a:lnTo>
                  <a:lnTo>
                    <a:pt x="359333" y="274027"/>
                  </a:lnTo>
                  <a:lnTo>
                    <a:pt x="352679" y="296672"/>
                  </a:lnTo>
                  <a:lnTo>
                    <a:pt x="341871" y="317639"/>
                  </a:lnTo>
                  <a:lnTo>
                    <a:pt x="327088" y="336397"/>
                  </a:lnTo>
                  <a:lnTo>
                    <a:pt x="314159" y="352590"/>
                  </a:lnTo>
                  <a:lnTo>
                    <a:pt x="304685" y="370306"/>
                  </a:lnTo>
                  <a:lnTo>
                    <a:pt x="298856" y="389102"/>
                  </a:lnTo>
                  <a:lnTo>
                    <a:pt x="296875" y="408546"/>
                  </a:lnTo>
                  <a:lnTo>
                    <a:pt x="296875" y="422706"/>
                  </a:lnTo>
                  <a:lnTo>
                    <a:pt x="296100" y="423468"/>
                  </a:lnTo>
                  <a:lnTo>
                    <a:pt x="175717" y="423468"/>
                  </a:lnTo>
                  <a:lnTo>
                    <a:pt x="174955" y="422706"/>
                  </a:lnTo>
                  <a:lnTo>
                    <a:pt x="174955" y="408546"/>
                  </a:lnTo>
                  <a:lnTo>
                    <a:pt x="172974" y="389102"/>
                  </a:lnTo>
                  <a:lnTo>
                    <a:pt x="167144" y="370293"/>
                  </a:lnTo>
                  <a:lnTo>
                    <a:pt x="157683" y="352577"/>
                  </a:lnTo>
                  <a:lnTo>
                    <a:pt x="144754" y="336397"/>
                  </a:lnTo>
                  <a:lnTo>
                    <a:pt x="129971" y="317639"/>
                  </a:lnTo>
                  <a:lnTo>
                    <a:pt x="119151" y="296672"/>
                  </a:lnTo>
                  <a:lnTo>
                    <a:pt x="112522" y="274015"/>
                  </a:lnTo>
                  <a:lnTo>
                    <a:pt x="110274" y="250215"/>
                  </a:lnTo>
                  <a:lnTo>
                    <a:pt x="112699" y="225475"/>
                  </a:lnTo>
                  <a:lnTo>
                    <a:pt x="131381" y="180441"/>
                  </a:lnTo>
                  <a:lnTo>
                    <a:pt x="166319" y="145516"/>
                  </a:lnTo>
                  <a:lnTo>
                    <a:pt x="211124" y="126961"/>
                  </a:lnTo>
                  <a:lnTo>
                    <a:pt x="235712" y="124548"/>
                  </a:lnTo>
                  <a:lnTo>
                    <a:pt x="236118" y="124548"/>
                  </a:lnTo>
                  <a:lnTo>
                    <a:pt x="284048" y="134023"/>
                  </a:lnTo>
                  <a:lnTo>
                    <a:pt x="324675" y="161239"/>
                  </a:lnTo>
                  <a:lnTo>
                    <a:pt x="352056" y="202044"/>
                  </a:lnTo>
                  <a:lnTo>
                    <a:pt x="361594" y="250240"/>
                  </a:lnTo>
                  <a:lnTo>
                    <a:pt x="361594" y="157657"/>
                  </a:lnTo>
                  <a:lnTo>
                    <a:pt x="346519" y="139344"/>
                  </a:lnTo>
                  <a:lnTo>
                    <a:pt x="328510" y="124548"/>
                  </a:lnTo>
                  <a:lnTo>
                    <a:pt x="322668" y="119748"/>
                  </a:lnTo>
                  <a:lnTo>
                    <a:pt x="295859" y="105410"/>
                  </a:lnTo>
                  <a:lnTo>
                    <a:pt x="266788" y="96596"/>
                  </a:lnTo>
                  <a:lnTo>
                    <a:pt x="236143" y="93599"/>
                  </a:lnTo>
                  <a:lnTo>
                    <a:pt x="235610" y="93599"/>
                  </a:lnTo>
                  <a:lnTo>
                    <a:pt x="175920" y="105410"/>
                  </a:lnTo>
                  <a:lnTo>
                    <a:pt x="125285" y="139344"/>
                  </a:lnTo>
                  <a:lnTo>
                    <a:pt x="91147" y="190195"/>
                  </a:lnTo>
                  <a:lnTo>
                    <a:pt x="79260" y="250240"/>
                  </a:lnTo>
                  <a:lnTo>
                    <a:pt x="82092" y="279946"/>
                  </a:lnTo>
                  <a:lnTo>
                    <a:pt x="90398" y="308216"/>
                  </a:lnTo>
                  <a:lnTo>
                    <a:pt x="103924" y="334391"/>
                  </a:lnTo>
                  <a:lnTo>
                    <a:pt x="122377" y="357809"/>
                  </a:lnTo>
                  <a:lnTo>
                    <a:pt x="131622" y="369341"/>
                  </a:lnTo>
                  <a:lnTo>
                    <a:pt x="138391" y="381850"/>
                  </a:lnTo>
                  <a:lnTo>
                    <a:pt x="142557" y="395020"/>
                  </a:lnTo>
                  <a:lnTo>
                    <a:pt x="143967" y="408546"/>
                  </a:lnTo>
                  <a:lnTo>
                    <a:pt x="143979" y="421767"/>
                  </a:lnTo>
                  <a:lnTo>
                    <a:pt x="146545" y="434479"/>
                  </a:lnTo>
                  <a:lnTo>
                    <a:pt x="153555" y="444868"/>
                  </a:lnTo>
                  <a:lnTo>
                    <a:pt x="163944" y="451878"/>
                  </a:lnTo>
                  <a:lnTo>
                    <a:pt x="176657" y="454456"/>
                  </a:lnTo>
                  <a:lnTo>
                    <a:pt x="295148" y="454456"/>
                  </a:lnTo>
                  <a:lnTo>
                    <a:pt x="327482" y="423468"/>
                  </a:lnTo>
                  <a:lnTo>
                    <a:pt x="327825" y="421767"/>
                  </a:lnTo>
                  <a:lnTo>
                    <a:pt x="327825" y="408546"/>
                  </a:lnTo>
                  <a:lnTo>
                    <a:pt x="329234" y="395020"/>
                  </a:lnTo>
                  <a:lnTo>
                    <a:pt x="333400" y="381838"/>
                  </a:lnTo>
                  <a:lnTo>
                    <a:pt x="340182" y="369328"/>
                  </a:lnTo>
                  <a:lnTo>
                    <a:pt x="349440" y="357797"/>
                  </a:lnTo>
                  <a:lnTo>
                    <a:pt x="367893" y="334378"/>
                  </a:lnTo>
                  <a:lnTo>
                    <a:pt x="381406" y="308203"/>
                  </a:lnTo>
                  <a:lnTo>
                    <a:pt x="389712" y="279933"/>
                  </a:lnTo>
                  <a:lnTo>
                    <a:pt x="392531" y="250215"/>
                  </a:lnTo>
                  <a:close/>
                </a:path>
                <a:path w="471804" h="513079">
                  <a:moveTo>
                    <a:pt x="396544" y="70065"/>
                  </a:moveTo>
                  <a:lnTo>
                    <a:pt x="384454" y="57975"/>
                  </a:lnTo>
                  <a:lnTo>
                    <a:pt x="374650" y="57975"/>
                  </a:lnTo>
                  <a:lnTo>
                    <a:pt x="341083" y="91503"/>
                  </a:lnTo>
                  <a:lnTo>
                    <a:pt x="341083" y="101307"/>
                  </a:lnTo>
                  <a:lnTo>
                    <a:pt x="350164" y="110375"/>
                  </a:lnTo>
                  <a:lnTo>
                    <a:pt x="354126" y="111899"/>
                  </a:lnTo>
                  <a:lnTo>
                    <a:pt x="362077" y="111899"/>
                  </a:lnTo>
                  <a:lnTo>
                    <a:pt x="366026" y="110375"/>
                  </a:lnTo>
                  <a:lnTo>
                    <a:pt x="369049" y="107353"/>
                  </a:lnTo>
                  <a:lnTo>
                    <a:pt x="396544" y="79870"/>
                  </a:lnTo>
                  <a:lnTo>
                    <a:pt x="396544" y="70065"/>
                  </a:lnTo>
                  <a:close/>
                </a:path>
                <a:path w="471804" h="513079">
                  <a:moveTo>
                    <a:pt x="471805" y="210058"/>
                  </a:moveTo>
                  <a:lnTo>
                    <a:pt x="464883" y="203123"/>
                  </a:lnTo>
                  <a:lnTo>
                    <a:pt x="426046" y="203123"/>
                  </a:lnTo>
                  <a:lnTo>
                    <a:pt x="417499" y="203123"/>
                  </a:lnTo>
                  <a:lnTo>
                    <a:pt x="410540" y="210058"/>
                  </a:lnTo>
                  <a:lnTo>
                    <a:pt x="410540" y="227152"/>
                  </a:lnTo>
                  <a:lnTo>
                    <a:pt x="417474" y="234086"/>
                  </a:lnTo>
                  <a:lnTo>
                    <a:pt x="464883" y="234086"/>
                  </a:lnTo>
                  <a:lnTo>
                    <a:pt x="471805" y="227152"/>
                  </a:lnTo>
                  <a:lnTo>
                    <a:pt x="471805" y="2100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6551" y="5948102"/>
              <a:ext cx="8643736" cy="200180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133746" y="2451224"/>
            <a:ext cx="2946400" cy="1312545"/>
            <a:chOff x="1133746" y="2451224"/>
            <a:chExt cx="2946400" cy="131254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635" y="2460114"/>
              <a:ext cx="2928444" cy="12942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42636" y="2460114"/>
              <a:ext cx="2928620" cy="1294765"/>
            </a:xfrm>
            <a:custGeom>
              <a:avLst/>
              <a:gdLst/>
              <a:ahLst/>
              <a:cxnLst/>
              <a:rect l="l" t="t" r="r" b="b"/>
              <a:pathLst>
                <a:path w="2928620" h="1294764">
                  <a:moveTo>
                    <a:pt x="2826207" y="1294253"/>
                  </a:moveTo>
                  <a:lnTo>
                    <a:pt x="102248" y="1294253"/>
                  </a:lnTo>
                  <a:lnTo>
                    <a:pt x="62448" y="1286218"/>
                  </a:lnTo>
                  <a:lnTo>
                    <a:pt x="29948" y="1264307"/>
                  </a:lnTo>
                  <a:lnTo>
                    <a:pt x="8035" y="1231809"/>
                  </a:lnTo>
                  <a:lnTo>
                    <a:pt x="0" y="1192016"/>
                  </a:lnTo>
                  <a:lnTo>
                    <a:pt x="0" y="102237"/>
                  </a:lnTo>
                  <a:lnTo>
                    <a:pt x="8035" y="62440"/>
                  </a:lnTo>
                  <a:lnTo>
                    <a:pt x="29948" y="29942"/>
                  </a:lnTo>
                  <a:lnTo>
                    <a:pt x="62448" y="8033"/>
                  </a:lnTo>
                  <a:lnTo>
                    <a:pt x="102248" y="0"/>
                  </a:lnTo>
                  <a:lnTo>
                    <a:pt x="2826207" y="0"/>
                  </a:lnTo>
                  <a:lnTo>
                    <a:pt x="2866004" y="8033"/>
                  </a:lnTo>
                  <a:lnTo>
                    <a:pt x="2898502" y="29942"/>
                  </a:lnTo>
                  <a:lnTo>
                    <a:pt x="2920411" y="62440"/>
                  </a:lnTo>
                  <a:lnTo>
                    <a:pt x="2928444" y="102237"/>
                  </a:lnTo>
                  <a:lnTo>
                    <a:pt x="2928444" y="1192016"/>
                  </a:lnTo>
                  <a:lnTo>
                    <a:pt x="2920411" y="1231809"/>
                  </a:lnTo>
                  <a:lnTo>
                    <a:pt x="2898502" y="1264307"/>
                  </a:lnTo>
                  <a:lnTo>
                    <a:pt x="2866004" y="1286218"/>
                  </a:lnTo>
                  <a:lnTo>
                    <a:pt x="2826207" y="1294253"/>
                  </a:lnTo>
                  <a:close/>
                </a:path>
              </a:pathLst>
            </a:custGeom>
            <a:ln w="17486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411145" y="2716008"/>
            <a:ext cx="1270635" cy="8172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Resource: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Core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Software</a:t>
            </a:r>
            <a:endParaRPr sz="1700">
              <a:latin typeface="Open Sans"/>
              <a:cs typeface="Open San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49920" y="2635726"/>
            <a:ext cx="942975" cy="943610"/>
            <a:chOff x="2949920" y="2635726"/>
            <a:chExt cx="942975" cy="943610"/>
          </a:xfrm>
        </p:grpSpPr>
        <p:sp>
          <p:nvSpPr>
            <p:cNvPr id="15" name="object 15"/>
            <p:cNvSpPr/>
            <p:nvPr/>
          </p:nvSpPr>
          <p:spPr>
            <a:xfrm>
              <a:off x="3210026" y="2635776"/>
              <a:ext cx="422909" cy="195580"/>
            </a:xfrm>
            <a:custGeom>
              <a:avLst/>
              <a:gdLst/>
              <a:ahLst/>
              <a:cxnLst/>
              <a:rect l="l" t="t" r="r" b="b"/>
              <a:pathLst>
                <a:path w="422910" h="195580">
                  <a:moveTo>
                    <a:pt x="32512" y="130048"/>
                  </a:moveTo>
                  <a:lnTo>
                    <a:pt x="0" y="130048"/>
                  </a:lnTo>
                  <a:lnTo>
                    <a:pt x="0" y="162560"/>
                  </a:lnTo>
                  <a:lnTo>
                    <a:pt x="32512" y="162560"/>
                  </a:lnTo>
                  <a:lnTo>
                    <a:pt x="32512" y="130048"/>
                  </a:lnTo>
                  <a:close/>
                </a:path>
                <a:path w="422910" h="195580">
                  <a:moveTo>
                    <a:pt x="97536" y="130048"/>
                  </a:moveTo>
                  <a:lnTo>
                    <a:pt x="65024" y="130048"/>
                  </a:lnTo>
                  <a:lnTo>
                    <a:pt x="65024" y="162560"/>
                  </a:lnTo>
                  <a:lnTo>
                    <a:pt x="97536" y="162560"/>
                  </a:lnTo>
                  <a:lnTo>
                    <a:pt x="97536" y="130048"/>
                  </a:lnTo>
                  <a:close/>
                </a:path>
                <a:path w="422910" h="195580">
                  <a:moveTo>
                    <a:pt x="97536" y="65024"/>
                  </a:moveTo>
                  <a:lnTo>
                    <a:pt x="65024" y="65024"/>
                  </a:lnTo>
                  <a:lnTo>
                    <a:pt x="32512" y="65024"/>
                  </a:lnTo>
                  <a:lnTo>
                    <a:pt x="32512" y="97536"/>
                  </a:lnTo>
                  <a:lnTo>
                    <a:pt x="32512" y="130048"/>
                  </a:lnTo>
                  <a:lnTo>
                    <a:pt x="65024" y="130048"/>
                  </a:lnTo>
                  <a:lnTo>
                    <a:pt x="65024" y="97536"/>
                  </a:lnTo>
                  <a:lnTo>
                    <a:pt x="97536" y="97536"/>
                  </a:lnTo>
                  <a:lnTo>
                    <a:pt x="97536" y="65024"/>
                  </a:lnTo>
                  <a:close/>
                </a:path>
                <a:path w="422910" h="195580">
                  <a:moveTo>
                    <a:pt x="97536" y="32499"/>
                  </a:moveTo>
                  <a:lnTo>
                    <a:pt x="65024" y="32499"/>
                  </a:lnTo>
                  <a:lnTo>
                    <a:pt x="32512" y="32499"/>
                  </a:lnTo>
                  <a:lnTo>
                    <a:pt x="0" y="32499"/>
                  </a:lnTo>
                  <a:lnTo>
                    <a:pt x="0" y="65011"/>
                  </a:lnTo>
                  <a:lnTo>
                    <a:pt x="32512" y="65011"/>
                  </a:lnTo>
                  <a:lnTo>
                    <a:pt x="65024" y="65011"/>
                  </a:lnTo>
                  <a:lnTo>
                    <a:pt x="97536" y="65011"/>
                  </a:lnTo>
                  <a:lnTo>
                    <a:pt x="97536" y="32499"/>
                  </a:lnTo>
                  <a:close/>
                </a:path>
                <a:path w="422910" h="195580">
                  <a:moveTo>
                    <a:pt x="130060" y="0"/>
                  </a:moveTo>
                  <a:lnTo>
                    <a:pt x="97548" y="0"/>
                  </a:lnTo>
                  <a:lnTo>
                    <a:pt x="97548" y="32512"/>
                  </a:lnTo>
                  <a:lnTo>
                    <a:pt x="130060" y="32512"/>
                  </a:lnTo>
                  <a:lnTo>
                    <a:pt x="130060" y="0"/>
                  </a:lnTo>
                  <a:close/>
                </a:path>
                <a:path w="422910" h="195580">
                  <a:moveTo>
                    <a:pt x="162572" y="162572"/>
                  </a:moveTo>
                  <a:lnTo>
                    <a:pt x="130060" y="162572"/>
                  </a:lnTo>
                  <a:lnTo>
                    <a:pt x="130060" y="195084"/>
                  </a:lnTo>
                  <a:lnTo>
                    <a:pt x="162572" y="195084"/>
                  </a:lnTo>
                  <a:lnTo>
                    <a:pt x="162572" y="162572"/>
                  </a:lnTo>
                  <a:close/>
                </a:path>
                <a:path w="422910" h="195580">
                  <a:moveTo>
                    <a:pt x="162572" y="65024"/>
                  </a:moveTo>
                  <a:lnTo>
                    <a:pt x="130060" y="65024"/>
                  </a:lnTo>
                  <a:lnTo>
                    <a:pt x="97548" y="65024"/>
                  </a:lnTo>
                  <a:lnTo>
                    <a:pt x="97548" y="97536"/>
                  </a:lnTo>
                  <a:lnTo>
                    <a:pt x="97548" y="130048"/>
                  </a:lnTo>
                  <a:lnTo>
                    <a:pt x="130060" y="130048"/>
                  </a:lnTo>
                  <a:lnTo>
                    <a:pt x="130060" y="97536"/>
                  </a:lnTo>
                  <a:lnTo>
                    <a:pt x="162572" y="97536"/>
                  </a:lnTo>
                  <a:lnTo>
                    <a:pt x="162572" y="65024"/>
                  </a:lnTo>
                  <a:close/>
                </a:path>
                <a:path w="422910" h="195580">
                  <a:moveTo>
                    <a:pt x="195097" y="162572"/>
                  </a:moveTo>
                  <a:lnTo>
                    <a:pt x="162585" y="162572"/>
                  </a:lnTo>
                  <a:lnTo>
                    <a:pt x="162585" y="195084"/>
                  </a:lnTo>
                  <a:lnTo>
                    <a:pt x="195097" y="195084"/>
                  </a:lnTo>
                  <a:lnTo>
                    <a:pt x="195097" y="162572"/>
                  </a:lnTo>
                  <a:close/>
                </a:path>
                <a:path w="422910" h="195580">
                  <a:moveTo>
                    <a:pt x="227596" y="65024"/>
                  </a:moveTo>
                  <a:lnTo>
                    <a:pt x="195097" y="65024"/>
                  </a:lnTo>
                  <a:lnTo>
                    <a:pt x="162585" y="65024"/>
                  </a:lnTo>
                  <a:lnTo>
                    <a:pt x="162585" y="97536"/>
                  </a:lnTo>
                  <a:lnTo>
                    <a:pt x="162585" y="130048"/>
                  </a:lnTo>
                  <a:lnTo>
                    <a:pt x="195097" y="130048"/>
                  </a:lnTo>
                  <a:lnTo>
                    <a:pt x="195097" y="162560"/>
                  </a:lnTo>
                  <a:lnTo>
                    <a:pt x="227596" y="162560"/>
                  </a:lnTo>
                  <a:lnTo>
                    <a:pt x="227596" y="130048"/>
                  </a:lnTo>
                  <a:lnTo>
                    <a:pt x="227596" y="97536"/>
                  </a:lnTo>
                  <a:lnTo>
                    <a:pt x="227596" y="65024"/>
                  </a:lnTo>
                  <a:close/>
                </a:path>
                <a:path w="422910" h="195580">
                  <a:moveTo>
                    <a:pt x="227596" y="0"/>
                  </a:moveTo>
                  <a:lnTo>
                    <a:pt x="195097" y="0"/>
                  </a:lnTo>
                  <a:lnTo>
                    <a:pt x="162585" y="0"/>
                  </a:lnTo>
                  <a:lnTo>
                    <a:pt x="162585" y="32512"/>
                  </a:lnTo>
                  <a:lnTo>
                    <a:pt x="195097" y="32512"/>
                  </a:lnTo>
                  <a:lnTo>
                    <a:pt x="195097" y="65011"/>
                  </a:lnTo>
                  <a:lnTo>
                    <a:pt x="227596" y="65011"/>
                  </a:lnTo>
                  <a:lnTo>
                    <a:pt x="227596" y="32512"/>
                  </a:lnTo>
                  <a:lnTo>
                    <a:pt x="227596" y="0"/>
                  </a:lnTo>
                  <a:close/>
                </a:path>
                <a:path w="422910" h="195580">
                  <a:moveTo>
                    <a:pt x="260121" y="162572"/>
                  </a:moveTo>
                  <a:lnTo>
                    <a:pt x="227609" y="162572"/>
                  </a:lnTo>
                  <a:lnTo>
                    <a:pt x="227609" y="195084"/>
                  </a:lnTo>
                  <a:lnTo>
                    <a:pt x="260121" y="195084"/>
                  </a:lnTo>
                  <a:lnTo>
                    <a:pt x="260121" y="162572"/>
                  </a:lnTo>
                  <a:close/>
                </a:path>
                <a:path w="422910" h="195580">
                  <a:moveTo>
                    <a:pt x="260121" y="65024"/>
                  </a:moveTo>
                  <a:lnTo>
                    <a:pt x="227609" y="65024"/>
                  </a:lnTo>
                  <a:lnTo>
                    <a:pt x="227609" y="97536"/>
                  </a:lnTo>
                  <a:lnTo>
                    <a:pt x="260121" y="97536"/>
                  </a:lnTo>
                  <a:lnTo>
                    <a:pt x="260121" y="65024"/>
                  </a:lnTo>
                  <a:close/>
                </a:path>
                <a:path w="422910" h="195580">
                  <a:moveTo>
                    <a:pt x="292633" y="130048"/>
                  </a:moveTo>
                  <a:lnTo>
                    <a:pt x="260121" y="130048"/>
                  </a:lnTo>
                  <a:lnTo>
                    <a:pt x="227609" y="130048"/>
                  </a:lnTo>
                  <a:lnTo>
                    <a:pt x="227609" y="162560"/>
                  </a:lnTo>
                  <a:lnTo>
                    <a:pt x="260121" y="162560"/>
                  </a:lnTo>
                  <a:lnTo>
                    <a:pt x="292633" y="162560"/>
                  </a:lnTo>
                  <a:lnTo>
                    <a:pt x="292633" y="130048"/>
                  </a:lnTo>
                  <a:close/>
                </a:path>
                <a:path w="422910" h="195580">
                  <a:moveTo>
                    <a:pt x="292633" y="0"/>
                  </a:moveTo>
                  <a:lnTo>
                    <a:pt x="260121" y="0"/>
                  </a:lnTo>
                  <a:lnTo>
                    <a:pt x="260121" y="32499"/>
                  </a:lnTo>
                  <a:lnTo>
                    <a:pt x="227609" y="32499"/>
                  </a:lnTo>
                  <a:lnTo>
                    <a:pt x="227609" y="65011"/>
                  </a:lnTo>
                  <a:lnTo>
                    <a:pt x="260121" y="65011"/>
                  </a:lnTo>
                  <a:lnTo>
                    <a:pt x="292633" y="65011"/>
                  </a:lnTo>
                  <a:lnTo>
                    <a:pt x="292633" y="32512"/>
                  </a:lnTo>
                  <a:lnTo>
                    <a:pt x="292633" y="0"/>
                  </a:lnTo>
                  <a:close/>
                </a:path>
                <a:path w="422910" h="195580">
                  <a:moveTo>
                    <a:pt x="357670" y="162572"/>
                  </a:moveTo>
                  <a:lnTo>
                    <a:pt x="325158" y="162572"/>
                  </a:lnTo>
                  <a:lnTo>
                    <a:pt x="325158" y="195084"/>
                  </a:lnTo>
                  <a:lnTo>
                    <a:pt x="357670" y="195084"/>
                  </a:lnTo>
                  <a:lnTo>
                    <a:pt x="357670" y="162572"/>
                  </a:lnTo>
                  <a:close/>
                </a:path>
                <a:path w="422910" h="195580">
                  <a:moveTo>
                    <a:pt x="357670" y="130048"/>
                  </a:moveTo>
                  <a:lnTo>
                    <a:pt x="325158" y="130048"/>
                  </a:lnTo>
                  <a:lnTo>
                    <a:pt x="292646" y="130048"/>
                  </a:lnTo>
                  <a:lnTo>
                    <a:pt x="292646" y="162560"/>
                  </a:lnTo>
                  <a:lnTo>
                    <a:pt x="325158" y="162560"/>
                  </a:lnTo>
                  <a:lnTo>
                    <a:pt x="357670" y="162560"/>
                  </a:lnTo>
                  <a:lnTo>
                    <a:pt x="357670" y="130048"/>
                  </a:lnTo>
                  <a:close/>
                </a:path>
                <a:path w="422910" h="195580">
                  <a:moveTo>
                    <a:pt x="357670" y="0"/>
                  </a:moveTo>
                  <a:lnTo>
                    <a:pt x="325158" y="0"/>
                  </a:lnTo>
                  <a:lnTo>
                    <a:pt x="325158" y="32499"/>
                  </a:lnTo>
                  <a:lnTo>
                    <a:pt x="325158" y="65011"/>
                  </a:lnTo>
                  <a:lnTo>
                    <a:pt x="357670" y="65011"/>
                  </a:lnTo>
                  <a:lnTo>
                    <a:pt x="357670" y="32512"/>
                  </a:lnTo>
                  <a:lnTo>
                    <a:pt x="357670" y="0"/>
                  </a:lnTo>
                  <a:close/>
                </a:path>
                <a:path w="422910" h="195580">
                  <a:moveTo>
                    <a:pt x="390194" y="0"/>
                  </a:moveTo>
                  <a:lnTo>
                    <a:pt x="357682" y="0"/>
                  </a:lnTo>
                  <a:lnTo>
                    <a:pt x="357682" y="32499"/>
                  </a:lnTo>
                  <a:lnTo>
                    <a:pt x="357682" y="65011"/>
                  </a:lnTo>
                  <a:lnTo>
                    <a:pt x="390194" y="65011"/>
                  </a:lnTo>
                  <a:lnTo>
                    <a:pt x="390194" y="32512"/>
                  </a:lnTo>
                  <a:lnTo>
                    <a:pt x="390194" y="0"/>
                  </a:lnTo>
                  <a:close/>
                </a:path>
                <a:path w="422910" h="195580">
                  <a:moveTo>
                    <a:pt x="422694" y="162572"/>
                  </a:moveTo>
                  <a:lnTo>
                    <a:pt x="390194" y="162572"/>
                  </a:lnTo>
                  <a:lnTo>
                    <a:pt x="357682" y="162572"/>
                  </a:lnTo>
                  <a:lnTo>
                    <a:pt x="357682" y="195084"/>
                  </a:lnTo>
                  <a:lnTo>
                    <a:pt x="390194" y="195084"/>
                  </a:lnTo>
                  <a:lnTo>
                    <a:pt x="422694" y="195084"/>
                  </a:lnTo>
                  <a:lnTo>
                    <a:pt x="422694" y="162572"/>
                  </a:lnTo>
                  <a:close/>
                </a:path>
                <a:path w="422910" h="195580">
                  <a:moveTo>
                    <a:pt x="422694" y="65024"/>
                  </a:moveTo>
                  <a:lnTo>
                    <a:pt x="390194" y="65024"/>
                  </a:lnTo>
                  <a:lnTo>
                    <a:pt x="357682" y="65024"/>
                  </a:lnTo>
                  <a:lnTo>
                    <a:pt x="357682" y="97536"/>
                  </a:lnTo>
                  <a:lnTo>
                    <a:pt x="357682" y="130048"/>
                  </a:lnTo>
                  <a:lnTo>
                    <a:pt x="357682" y="162560"/>
                  </a:lnTo>
                  <a:lnTo>
                    <a:pt x="390194" y="162560"/>
                  </a:lnTo>
                  <a:lnTo>
                    <a:pt x="390194" y="130048"/>
                  </a:lnTo>
                  <a:lnTo>
                    <a:pt x="422694" y="130048"/>
                  </a:lnTo>
                  <a:lnTo>
                    <a:pt x="422694" y="97536"/>
                  </a:lnTo>
                  <a:lnTo>
                    <a:pt x="422694" y="65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10038" y="2847112"/>
              <a:ext cx="422909" cy="0"/>
            </a:xfrm>
            <a:custGeom>
              <a:avLst/>
              <a:gdLst/>
              <a:ahLst/>
              <a:cxnLst/>
              <a:rect l="l" t="t" r="r" b="b"/>
              <a:pathLst>
                <a:path w="422910">
                  <a:moveTo>
                    <a:pt x="0" y="0"/>
                  </a:moveTo>
                  <a:lnTo>
                    <a:pt x="422688" y="0"/>
                  </a:lnTo>
                </a:path>
              </a:pathLst>
            </a:custGeom>
            <a:ln w="32512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49918" y="2863373"/>
              <a:ext cx="942975" cy="195580"/>
            </a:xfrm>
            <a:custGeom>
              <a:avLst/>
              <a:gdLst/>
              <a:ahLst/>
              <a:cxnLst/>
              <a:rect l="l" t="t" r="r" b="b"/>
              <a:pathLst>
                <a:path w="942975" h="195580">
                  <a:moveTo>
                    <a:pt x="32512" y="32524"/>
                  </a:moveTo>
                  <a:lnTo>
                    <a:pt x="0" y="32524"/>
                  </a:lnTo>
                  <a:lnTo>
                    <a:pt x="0" y="65036"/>
                  </a:lnTo>
                  <a:lnTo>
                    <a:pt x="0" y="97548"/>
                  </a:lnTo>
                  <a:lnTo>
                    <a:pt x="32512" y="97548"/>
                  </a:lnTo>
                  <a:lnTo>
                    <a:pt x="32512" y="65036"/>
                  </a:lnTo>
                  <a:lnTo>
                    <a:pt x="32512" y="32524"/>
                  </a:lnTo>
                  <a:close/>
                </a:path>
                <a:path w="942975" h="195580">
                  <a:moveTo>
                    <a:pt x="65024" y="162585"/>
                  </a:moveTo>
                  <a:lnTo>
                    <a:pt x="32512" y="162585"/>
                  </a:lnTo>
                  <a:lnTo>
                    <a:pt x="0" y="162585"/>
                  </a:lnTo>
                  <a:lnTo>
                    <a:pt x="0" y="195097"/>
                  </a:lnTo>
                  <a:lnTo>
                    <a:pt x="32512" y="195097"/>
                  </a:lnTo>
                  <a:lnTo>
                    <a:pt x="65024" y="195097"/>
                  </a:lnTo>
                  <a:lnTo>
                    <a:pt x="65024" y="162585"/>
                  </a:lnTo>
                  <a:close/>
                </a:path>
                <a:path w="942975" h="195580">
                  <a:moveTo>
                    <a:pt x="65024" y="97548"/>
                  </a:moveTo>
                  <a:lnTo>
                    <a:pt x="32512" y="97548"/>
                  </a:lnTo>
                  <a:lnTo>
                    <a:pt x="32512" y="130060"/>
                  </a:lnTo>
                  <a:lnTo>
                    <a:pt x="65024" y="130060"/>
                  </a:lnTo>
                  <a:lnTo>
                    <a:pt x="65024" y="97548"/>
                  </a:lnTo>
                  <a:close/>
                </a:path>
                <a:path w="942975" h="195580">
                  <a:moveTo>
                    <a:pt x="130048" y="65036"/>
                  </a:moveTo>
                  <a:lnTo>
                    <a:pt x="97548" y="65036"/>
                  </a:lnTo>
                  <a:lnTo>
                    <a:pt x="97548" y="32524"/>
                  </a:lnTo>
                  <a:lnTo>
                    <a:pt x="65036" y="32524"/>
                  </a:lnTo>
                  <a:lnTo>
                    <a:pt x="65036" y="65036"/>
                  </a:lnTo>
                  <a:lnTo>
                    <a:pt x="65036" y="97548"/>
                  </a:lnTo>
                  <a:lnTo>
                    <a:pt x="97548" y="97548"/>
                  </a:lnTo>
                  <a:lnTo>
                    <a:pt x="130048" y="97548"/>
                  </a:lnTo>
                  <a:lnTo>
                    <a:pt x="130048" y="65036"/>
                  </a:lnTo>
                  <a:close/>
                </a:path>
                <a:path w="942975" h="195580">
                  <a:moveTo>
                    <a:pt x="162560" y="130073"/>
                  </a:moveTo>
                  <a:lnTo>
                    <a:pt x="130048" y="130073"/>
                  </a:lnTo>
                  <a:lnTo>
                    <a:pt x="97548" y="130073"/>
                  </a:lnTo>
                  <a:lnTo>
                    <a:pt x="97548" y="162585"/>
                  </a:lnTo>
                  <a:lnTo>
                    <a:pt x="65036" y="162585"/>
                  </a:lnTo>
                  <a:lnTo>
                    <a:pt x="65036" y="195097"/>
                  </a:lnTo>
                  <a:lnTo>
                    <a:pt x="97548" y="195097"/>
                  </a:lnTo>
                  <a:lnTo>
                    <a:pt x="130048" y="195097"/>
                  </a:lnTo>
                  <a:lnTo>
                    <a:pt x="130048" y="162585"/>
                  </a:lnTo>
                  <a:lnTo>
                    <a:pt x="162560" y="162585"/>
                  </a:lnTo>
                  <a:lnTo>
                    <a:pt x="162560" y="130073"/>
                  </a:lnTo>
                  <a:close/>
                </a:path>
                <a:path w="942975" h="195580">
                  <a:moveTo>
                    <a:pt x="162560" y="97548"/>
                  </a:moveTo>
                  <a:lnTo>
                    <a:pt x="130048" y="97548"/>
                  </a:lnTo>
                  <a:lnTo>
                    <a:pt x="130048" y="130060"/>
                  </a:lnTo>
                  <a:lnTo>
                    <a:pt x="162560" y="130060"/>
                  </a:lnTo>
                  <a:lnTo>
                    <a:pt x="162560" y="97548"/>
                  </a:lnTo>
                  <a:close/>
                </a:path>
                <a:path w="942975" h="195580">
                  <a:moveTo>
                    <a:pt x="162560" y="32524"/>
                  </a:moveTo>
                  <a:lnTo>
                    <a:pt x="130048" y="32524"/>
                  </a:lnTo>
                  <a:lnTo>
                    <a:pt x="130048" y="65036"/>
                  </a:lnTo>
                  <a:lnTo>
                    <a:pt x="162560" y="65036"/>
                  </a:lnTo>
                  <a:lnTo>
                    <a:pt x="162560" y="32524"/>
                  </a:lnTo>
                  <a:close/>
                </a:path>
                <a:path w="942975" h="195580">
                  <a:moveTo>
                    <a:pt x="227596" y="97548"/>
                  </a:moveTo>
                  <a:lnTo>
                    <a:pt x="195084" y="97548"/>
                  </a:lnTo>
                  <a:lnTo>
                    <a:pt x="162572" y="97548"/>
                  </a:lnTo>
                  <a:lnTo>
                    <a:pt x="162572" y="130060"/>
                  </a:lnTo>
                  <a:lnTo>
                    <a:pt x="195084" y="130060"/>
                  </a:lnTo>
                  <a:lnTo>
                    <a:pt x="227596" y="130060"/>
                  </a:lnTo>
                  <a:lnTo>
                    <a:pt x="227596" y="97548"/>
                  </a:lnTo>
                  <a:close/>
                </a:path>
                <a:path w="942975" h="195580">
                  <a:moveTo>
                    <a:pt x="227596" y="32524"/>
                  </a:moveTo>
                  <a:lnTo>
                    <a:pt x="195084" y="32524"/>
                  </a:lnTo>
                  <a:lnTo>
                    <a:pt x="195084" y="65036"/>
                  </a:lnTo>
                  <a:lnTo>
                    <a:pt x="227596" y="65036"/>
                  </a:lnTo>
                  <a:lnTo>
                    <a:pt x="227596" y="32524"/>
                  </a:lnTo>
                  <a:close/>
                </a:path>
                <a:path w="942975" h="195580">
                  <a:moveTo>
                    <a:pt x="292620" y="162585"/>
                  </a:moveTo>
                  <a:lnTo>
                    <a:pt x="260108" y="162585"/>
                  </a:lnTo>
                  <a:lnTo>
                    <a:pt x="227596" y="162585"/>
                  </a:lnTo>
                  <a:lnTo>
                    <a:pt x="195084" y="162585"/>
                  </a:lnTo>
                  <a:lnTo>
                    <a:pt x="162572" y="162585"/>
                  </a:lnTo>
                  <a:lnTo>
                    <a:pt x="162572" y="195097"/>
                  </a:lnTo>
                  <a:lnTo>
                    <a:pt x="195084" y="195097"/>
                  </a:lnTo>
                  <a:lnTo>
                    <a:pt x="227596" y="195097"/>
                  </a:lnTo>
                  <a:lnTo>
                    <a:pt x="260108" y="195097"/>
                  </a:lnTo>
                  <a:lnTo>
                    <a:pt x="292620" y="195097"/>
                  </a:lnTo>
                  <a:lnTo>
                    <a:pt x="292620" y="162585"/>
                  </a:lnTo>
                  <a:close/>
                </a:path>
                <a:path w="942975" h="195580">
                  <a:moveTo>
                    <a:pt x="292620" y="65036"/>
                  </a:moveTo>
                  <a:lnTo>
                    <a:pt x="260108" y="65036"/>
                  </a:lnTo>
                  <a:lnTo>
                    <a:pt x="227596" y="65036"/>
                  </a:lnTo>
                  <a:lnTo>
                    <a:pt x="227596" y="97548"/>
                  </a:lnTo>
                  <a:lnTo>
                    <a:pt x="260108" y="97548"/>
                  </a:lnTo>
                  <a:lnTo>
                    <a:pt x="292620" y="97548"/>
                  </a:lnTo>
                  <a:lnTo>
                    <a:pt x="292620" y="65036"/>
                  </a:lnTo>
                  <a:close/>
                </a:path>
                <a:path w="942975" h="195580">
                  <a:moveTo>
                    <a:pt x="325132" y="97548"/>
                  </a:moveTo>
                  <a:lnTo>
                    <a:pt x="292620" y="97548"/>
                  </a:lnTo>
                  <a:lnTo>
                    <a:pt x="292620" y="130060"/>
                  </a:lnTo>
                  <a:lnTo>
                    <a:pt x="325132" y="130060"/>
                  </a:lnTo>
                  <a:lnTo>
                    <a:pt x="325132" y="97548"/>
                  </a:lnTo>
                  <a:close/>
                </a:path>
                <a:path w="942975" h="195580">
                  <a:moveTo>
                    <a:pt x="325132" y="32524"/>
                  </a:moveTo>
                  <a:lnTo>
                    <a:pt x="292620" y="32524"/>
                  </a:lnTo>
                  <a:lnTo>
                    <a:pt x="292620" y="65036"/>
                  </a:lnTo>
                  <a:lnTo>
                    <a:pt x="325132" y="65036"/>
                  </a:lnTo>
                  <a:lnTo>
                    <a:pt x="325132" y="32524"/>
                  </a:lnTo>
                  <a:close/>
                </a:path>
                <a:path w="942975" h="195580">
                  <a:moveTo>
                    <a:pt x="325132" y="0"/>
                  </a:moveTo>
                  <a:lnTo>
                    <a:pt x="292620" y="0"/>
                  </a:lnTo>
                  <a:lnTo>
                    <a:pt x="292620" y="32512"/>
                  </a:lnTo>
                  <a:lnTo>
                    <a:pt x="325132" y="32512"/>
                  </a:lnTo>
                  <a:lnTo>
                    <a:pt x="325132" y="0"/>
                  </a:lnTo>
                  <a:close/>
                </a:path>
                <a:path w="942975" h="195580">
                  <a:moveTo>
                    <a:pt x="390169" y="97548"/>
                  </a:moveTo>
                  <a:lnTo>
                    <a:pt x="357657" y="97548"/>
                  </a:lnTo>
                  <a:lnTo>
                    <a:pt x="357657" y="130060"/>
                  </a:lnTo>
                  <a:lnTo>
                    <a:pt x="390169" y="130060"/>
                  </a:lnTo>
                  <a:lnTo>
                    <a:pt x="390169" y="97548"/>
                  </a:lnTo>
                  <a:close/>
                </a:path>
                <a:path w="942975" h="195580">
                  <a:moveTo>
                    <a:pt x="422681" y="162585"/>
                  </a:moveTo>
                  <a:lnTo>
                    <a:pt x="390169" y="162585"/>
                  </a:lnTo>
                  <a:lnTo>
                    <a:pt x="390169" y="195097"/>
                  </a:lnTo>
                  <a:lnTo>
                    <a:pt x="422681" y="195097"/>
                  </a:lnTo>
                  <a:lnTo>
                    <a:pt x="422681" y="162585"/>
                  </a:lnTo>
                  <a:close/>
                </a:path>
                <a:path w="942975" h="195580">
                  <a:moveTo>
                    <a:pt x="422681" y="32524"/>
                  </a:moveTo>
                  <a:lnTo>
                    <a:pt x="390169" y="32524"/>
                  </a:lnTo>
                  <a:lnTo>
                    <a:pt x="390169" y="65036"/>
                  </a:lnTo>
                  <a:lnTo>
                    <a:pt x="390169" y="97548"/>
                  </a:lnTo>
                  <a:lnTo>
                    <a:pt x="422681" y="97548"/>
                  </a:lnTo>
                  <a:lnTo>
                    <a:pt x="422681" y="65036"/>
                  </a:lnTo>
                  <a:lnTo>
                    <a:pt x="422681" y="32524"/>
                  </a:lnTo>
                  <a:close/>
                </a:path>
                <a:path w="942975" h="195580">
                  <a:moveTo>
                    <a:pt x="422681" y="0"/>
                  </a:moveTo>
                  <a:lnTo>
                    <a:pt x="390169" y="0"/>
                  </a:lnTo>
                  <a:lnTo>
                    <a:pt x="390169" y="32512"/>
                  </a:lnTo>
                  <a:lnTo>
                    <a:pt x="422681" y="32512"/>
                  </a:lnTo>
                  <a:lnTo>
                    <a:pt x="422681" y="0"/>
                  </a:lnTo>
                  <a:close/>
                </a:path>
                <a:path w="942975" h="195580">
                  <a:moveTo>
                    <a:pt x="455206" y="97548"/>
                  </a:moveTo>
                  <a:lnTo>
                    <a:pt x="422694" y="97548"/>
                  </a:lnTo>
                  <a:lnTo>
                    <a:pt x="422694" y="130060"/>
                  </a:lnTo>
                  <a:lnTo>
                    <a:pt x="455206" y="130060"/>
                  </a:lnTo>
                  <a:lnTo>
                    <a:pt x="455206" y="97548"/>
                  </a:lnTo>
                  <a:close/>
                </a:path>
                <a:path w="942975" h="195580">
                  <a:moveTo>
                    <a:pt x="487705" y="32524"/>
                  </a:moveTo>
                  <a:lnTo>
                    <a:pt x="455206" y="32524"/>
                  </a:lnTo>
                  <a:lnTo>
                    <a:pt x="455206" y="65036"/>
                  </a:lnTo>
                  <a:lnTo>
                    <a:pt x="455206" y="97548"/>
                  </a:lnTo>
                  <a:lnTo>
                    <a:pt x="487705" y="97548"/>
                  </a:lnTo>
                  <a:lnTo>
                    <a:pt x="487705" y="65036"/>
                  </a:lnTo>
                  <a:lnTo>
                    <a:pt x="487705" y="32524"/>
                  </a:lnTo>
                  <a:close/>
                </a:path>
                <a:path w="942975" h="195580">
                  <a:moveTo>
                    <a:pt x="487705" y="0"/>
                  </a:moveTo>
                  <a:lnTo>
                    <a:pt x="455206" y="0"/>
                  </a:lnTo>
                  <a:lnTo>
                    <a:pt x="422694" y="0"/>
                  </a:lnTo>
                  <a:lnTo>
                    <a:pt x="422694" y="32512"/>
                  </a:lnTo>
                  <a:lnTo>
                    <a:pt x="455206" y="32512"/>
                  </a:lnTo>
                  <a:lnTo>
                    <a:pt x="487705" y="32512"/>
                  </a:lnTo>
                  <a:lnTo>
                    <a:pt x="487705" y="0"/>
                  </a:lnTo>
                  <a:close/>
                </a:path>
                <a:path w="942975" h="195580">
                  <a:moveTo>
                    <a:pt x="520230" y="130073"/>
                  </a:moveTo>
                  <a:lnTo>
                    <a:pt x="487718" y="130073"/>
                  </a:lnTo>
                  <a:lnTo>
                    <a:pt x="487718" y="162585"/>
                  </a:lnTo>
                  <a:lnTo>
                    <a:pt x="520230" y="162585"/>
                  </a:lnTo>
                  <a:lnTo>
                    <a:pt x="520230" y="130073"/>
                  </a:lnTo>
                  <a:close/>
                </a:path>
                <a:path w="942975" h="195580">
                  <a:moveTo>
                    <a:pt x="552742" y="162585"/>
                  </a:moveTo>
                  <a:lnTo>
                    <a:pt x="520230" y="162585"/>
                  </a:lnTo>
                  <a:lnTo>
                    <a:pt x="520230" y="195097"/>
                  </a:lnTo>
                  <a:lnTo>
                    <a:pt x="552742" y="195097"/>
                  </a:lnTo>
                  <a:lnTo>
                    <a:pt x="552742" y="162585"/>
                  </a:lnTo>
                  <a:close/>
                </a:path>
                <a:path w="942975" h="195580">
                  <a:moveTo>
                    <a:pt x="552742" y="32524"/>
                  </a:moveTo>
                  <a:lnTo>
                    <a:pt x="520230" y="32524"/>
                  </a:lnTo>
                  <a:lnTo>
                    <a:pt x="520230" y="65036"/>
                  </a:lnTo>
                  <a:lnTo>
                    <a:pt x="520230" y="97548"/>
                  </a:lnTo>
                  <a:lnTo>
                    <a:pt x="552742" y="97548"/>
                  </a:lnTo>
                  <a:lnTo>
                    <a:pt x="552742" y="65036"/>
                  </a:lnTo>
                  <a:lnTo>
                    <a:pt x="552742" y="32524"/>
                  </a:lnTo>
                  <a:close/>
                </a:path>
                <a:path w="942975" h="195580">
                  <a:moveTo>
                    <a:pt x="552742" y="0"/>
                  </a:moveTo>
                  <a:lnTo>
                    <a:pt x="520230" y="0"/>
                  </a:lnTo>
                  <a:lnTo>
                    <a:pt x="487718" y="0"/>
                  </a:lnTo>
                  <a:lnTo>
                    <a:pt x="487718" y="32512"/>
                  </a:lnTo>
                  <a:lnTo>
                    <a:pt x="520230" y="32512"/>
                  </a:lnTo>
                  <a:lnTo>
                    <a:pt x="552742" y="32512"/>
                  </a:lnTo>
                  <a:lnTo>
                    <a:pt x="552742" y="0"/>
                  </a:lnTo>
                  <a:close/>
                </a:path>
                <a:path w="942975" h="195580">
                  <a:moveTo>
                    <a:pt x="585266" y="32524"/>
                  </a:moveTo>
                  <a:lnTo>
                    <a:pt x="552754" y="32524"/>
                  </a:lnTo>
                  <a:lnTo>
                    <a:pt x="552754" y="65036"/>
                  </a:lnTo>
                  <a:lnTo>
                    <a:pt x="552754" y="97548"/>
                  </a:lnTo>
                  <a:lnTo>
                    <a:pt x="585266" y="97548"/>
                  </a:lnTo>
                  <a:lnTo>
                    <a:pt x="585266" y="65036"/>
                  </a:lnTo>
                  <a:lnTo>
                    <a:pt x="585266" y="32524"/>
                  </a:lnTo>
                  <a:close/>
                </a:path>
                <a:path w="942975" h="195580">
                  <a:moveTo>
                    <a:pt x="617778" y="130073"/>
                  </a:moveTo>
                  <a:lnTo>
                    <a:pt x="585266" y="130073"/>
                  </a:lnTo>
                  <a:lnTo>
                    <a:pt x="552754" y="130073"/>
                  </a:lnTo>
                  <a:lnTo>
                    <a:pt x="552754" y="162585"/>
                  </a:lnTo>
                  <a:lnTo>
                    <a:pt x="552754" y="195097"/>
                  </a:lnTo>
                  <a:lnTo>
                    <a:pt x="585266" y="195097"/>
                  </a:lnTo>
                  <a:lnTo>
                    <a:pt x="585266" y="162585"/>
                  </a:lnTo>
                  <a:lnTo>
                    <a:pt x="617778" y="162585"/>
                  </a:lnTo>
                  <a:lnTo>
                    <a:pt x="617778" y="130073"/>
                  </a:lnTo>
                  <a:close/>
                </a:path>
                <a:path w="942975" h="195580">
                  <a:moveTo>
                    <a:pt x="617778" y="0"/>
                  </a:moveTo>
                  <a:lnTo>
                    <a:pt x="585266" y="0"/>
                  </a:lnTo>
                  <a:lnTo>
                    <a:pt x="552754" y="0"/>
                  </a:lnTo>
                  <a:lnTo>
                    <a:pt x="552754" y="32512"/>
                  </a:lnTo>
                  <a:lnTo>
                    <a:pt x="585266" y="32512"/>
                  </a:lnTo>
                  <a:lnTo>
                    <a:pt x="617778" y="32512"/>
                  </a:lnTo>
                  <a:lnTo>
                    <a:pt x="617778" y="0"/>
                  </a:lnTo>
                  <a:close/>
                </a:path>
                <a:path w="942975" h="195580">
                  <a:moveTo>
                    <a:pt x="682802" y="130073"/>
                  </a:moveTo>
                  <a:lnTo>
                    <a:pt x="650303" y="130073"/>
                  </a:lnTo>
                  <a:lnTo>
                    <a:pt x="650303" y="162585"/>
                  </a:lnTo>
                  <a:lnTo>
                    <a:pt x="617791" y="162585"/>
                  </a:lnTo>
                  <a:lnTo>
                    <a:pt x="617791" y="195097"/>
                  </a:lnTo>
                  <a:lnTo>
                    <a:pt x="650303" y="195097"/>
                  </a:lnTo>
                  <a:lnTo>
                    <a:pt x="682802" y="195097"/>
                  </a:lnTo>
                  <a:lnTo>
                    <a:pt x="682802" y="162585"/>
                  </a:lnTo>
                  <a:lnTo>
                    <a:pt x="682802" y="130073"/>
                  </a:lnTo>
                  <a:close/>
                </a:path>
                <a:path w="942975" h="195580">
                  <a:moveTo>
                    <a:pt x="682802" y="32524"/>
                  </a:moveTo>
                  <a:lnTo>
                    <a:pt x="650303" y="32524"/>
                  </a:lnTo>
                  <a:lnTo>
                    <a:pt x="617791" y="32524"/>
                  </a:lnTo>
                  <a:lnTo>
                    <a:pt x="617791" y="65036"/>
                  </a:lnTo>
                  <a:lnTo>
                    <a:pt x="650303" y="65036"/>
                  </a:lnTo>
                  <a:lnTo>
                    <a:pt x="650303" y="97548"/>
                  </a:lnTo>
                  <a:lnTo>
                    <a:pt x="650303" y="130060"/>
                  </a:lnTo>
                  <a:lnTo>
                    <a:pt x="682802" y="130060"/>
                  </a:lnTo>
                  <a:lnTo>
                    <a:pt x="682802" y="97548"/>
                  </a:lnTo>
                  <a:lnTo>
                    <a:pt x="682802" y="65036"/>
                  </a:lnTo>
                  <a:lnTo>
                    <a:pt x="682802" y="32524"/>
                  </a:lnTo>
                  <a:close/>
                </a:path>
                <a:path w="942975" h="195580">
                  <a:moveTo>
                    <a:pt x="682802" y="0"/>
                  </a:moveTo>
                  <a:lnTo>
                    <a:pt x="650303" y="0"/>
                  </a:lnTo>
                  <a:lnTo>
                    <a:pt x="650303" y="32512"/>
                  </a:lnTo>
                  <a:lnTo>
                    <a:pt x="682802" y="32512"/>
                  </a:lnTo>
                  <a:lnTo>
                    <a:pt x="682802" y="0"/>
                  </a:lnTo>
                  <a:close/>
                </a:path>
                <a:path w="942975" h="195580">
                  <a:moveTo>
                    <a:pt x="747839" y="65036"/>
                  </a:moveTo>
                  <a:lnTo>
                    <a:pt x="715327" y="65036"/>
                  </a:lnTo>
                  <a:lnTo>
                    <a:pt x="682815" y="65036"/>
                  </a:lnTo>
                  <a:lnTo>
                    <a:pt x="682815" y="97548"/>
                  </a:lnTo>
                  <a:lnTo>
                    <a:pt x="682815" y="130060"/>
                  </a:lnTo>
                  <a:lnTo>
                    <a:pt x="715327" y="130060"/>
                  </a:lnTo>
                  <a:lnTo>
                    <a:pt x="715327" y="97548"/>
                  </a:lnTo>
                  <a:lnTo>
                    <a:pt x="747839" y="97548"/>
                  </a:lnTo>
                  <a:lnTo>
                    <a:pt x="747839" y="65036"/>
                  </a:lnTo>
                  <a:close/>
                </a:path>
                <a:path w="942975" h="195580">
                  <a:moveTo>
                    <a:pt x="780351" y="130073"/>
                  </a:moveTo>
                  <a:lnTo>
                    <a:pt x="747839" y="130073"/>
                  </a:lnTo>
                  <a:lnTo>
                    <a:pt x="715327" y="130073"/>
                  </a:lnTo>
                  <a:lnTo>
                    <a:pt x="715327" y="162585"/>
                  </a:lnTo>
                  <a:lnTo>
                    <a:pt x="747839" y="162585"/>
                  </a:lnTo>
                  <a:lnTo>
                    <a:pt x="780351" y="162585"/>
                  </a:lnTo>
                  <a:lnTo>
                    <a:pt x="780351" y="130073"/>
                  </a:lnTo>
                  <a:close/>
                </a:path>
                <a:path w="942975" h="195580">
                  <a:moveTo>
                    <a:pt x="780351" y="97548"/>
                  </a:moveTo>
                  <a:lnTo>
                    <a:pt x="747839" y="97548"/>
                  </a:lnTo>
                  <a:lnTo>
                    <a:pt x="747839" y="130060"/>
                  </a:lnTo>
                  <a:lnTo>
                    <a:pt x="780351" y="130060"/>
                  </a:lnTo>
                  <a:lnTo>
                    <a:pt x="780351" y="97548"/>
                  </a:lnTo>
                  <a:close/>
                </a:path>
                <a:path w="942975" h="195580">
                  <a:moveTo>
                    <a:pt x="812876" y="32524"/>
                  </a:moveTo>
                  <a:lnTo>
                    <a:pt x="780364" y="32524"/>
                  </a:lnTo>
                  <a:lnTo>
                    <a:pt x="780364" y="65036"/>
                  </a:lnTo>
                  <a:lnTo>
                    <a:pt x="812876" y="65036"/>
                  </a:lnTo>
                  <a:lnTo>
                    <a:pt x="812876" y="32524"/>
                  </a:lnTo>
                  <a:close/>
                </a:path>
                <a:path w="942975" h="195580">
                  <a:moveTo>
                    <a:pt x="845388" y="65036"/>
                  </a:moveTo>
                  <a:lnTo>
                    <a:pt x="812876" y="65036"/>
                  </a:lnTo>
                  <a:lnTo>
                    <a:pt x="812876" y="97548"/>
                  </a:lnTo>
                  <a:lnTo>
                    <a:pt x="845388" y="97548"/>
                  </a:lnTo>
                  <a:lnTo>
                    <a:pt x="845388" y="65036"/>
                  </a:lnTo>
                  <a:close/>
                </a:path>
                <a:path w="942975" h="195580">
                  <a:moveTo>
                    <a:pt x="910412" y="130073"/>
                  </a:moveTo>
                  <a:lnTo>
                    <a:pt x="877900" y="130073"/>
                  </a:lnTo>
                  <a:lnTo>
                    <a:pt x="877900" y="162585"/>
                  </a:lnTo>
                  <a:lnTo>
                    <a:pt x="910412" y="162585"/>
                  </a:lnTo>
                  <a:lnTo>
                    <a:pt x="910412" y="130073"/>
                  </a:lnTo>
                  <a:close/>
                </a:path>
                <a:path w="942975" h="195580">
                  <a:moveTo>
                    <a:pt x="910412" y="97548"/>
                  </a:moveTo>
                  <a:lnTo>
                    <a:pt x="877900" y="97548"/>
                  </a:lnTo>
                  <a:lnTo>
                    <a:pt x="845400" y="97548"/>
                  </a:lnTo>
                  <a:lnTo>
                    <a:pt x="845400" y="130060"/>
                  </a:lnTo>
                  <a:lnTo>
                    <a:pt x="877900" y="130060"/>
                  </a:lnTo>
                  <a:lnTo>
                    <a:pt x="910412" y="130060"/>
                  </a:lnTo>
                  <a:lnTo>
                    <a:pt x="910412" y="97548"/>
                  </a:lnTo>
                  <a:close/>
                </a:path>
                <a:path w="942975" h="195580">
                  <a:moveTo>
                    <a:pt x="910412" y="32524"/>
                  </a:moveTo>
                  <a:lnTo>
                    <a:pt x="877900" y="32524"/>
                  </a:lnTo>
                  <a:lnTo>
                    <a:pt x="877900" y="65036"/>
                  </a:lnTo>
                  <a:lnTo>
                    <a:pt x="910412" y="65036"/>
                  </a:lnTo>
                  <a:lnTo>
                    <a:pt x="910412" y="32524"/>
                  </a:lnTo>
                  <a:close/>
                </a:path>
                <a:path w="942975" h="195580">
                  <a:moveTo>
                    <a:pt x="942936" y="65036"/>
                  </a:moveTo>
                  <a:lnTo>
                    <a:pt x="910424" y="65036"/>
                  </a:lnTo>
                  <a:lnTo>
                    <a:pt x="910424" y="97548"/>
                  </a:lnTo>
                  <a:lnTo>
                    <a:pt x="910424" y="130060"/>
                  </a:lnTo>
                  <a:lnTo>
                    <a:pt x="942936" y="130060"/>
                  </a:lnTo>
                  <a:lnTo>
                    <a:pt x="942936" y="97548"/>
                  </a:lnTo>
                  <a:lnTo>
                    <a:pt x="942936" y="650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49918" y="3025958"/>
              <a:ext cx="942975" cy="195580"/>
            </a:xfrm>
            <a:custGeom>
              <a:avLst/>
              <a:gdLst/>
              <a:ahLst/>
              <a:cxnLst/>
              <a:rect l="l" t="t" r="r" b="b"/>
              <a:pathLst>
                <a:path w="942975" h="195580">
                  <a:moveTo>
                    <a:pt x="65024" y="162572"/>
                  </a:moveTo>
                  <a:lnTo>
                    <a:pt x="32512" y="162572"/>
                  </a:lnTo>
                  <a:lnTo>
                    <a:pt x="32512" y="195084"/>
                  </a:lnTo>
                  <a:lnTo>
                    <a:pt x="65024" y="195084"/>
                  </a:lnTo>
                  <a:lnTo>
                    <a:pt x="65024" y="162572"/>
                  </a:lnTo>
                  <a:close/>
                </a:path>
                <a:path w="942975" h="195580">
                  <a:moveTo>
                    <a:pt x="65024" y="65036"/>
                  </a:moveTo>
                  <a:lnTo>
                    <a:pt x="32512" y="65036"/>
                  </a:lnTo>
                  <a:lnTo>
                    <a:pt x="0" y="65036"/>
                  </a:lnTo>
                  <a:lnTo>
                    <a:pt x="0" y="97548"/>
                  </a:lnTo>
                  <a:lnTo>
                    <a:pt x="32512" y="97548"/>
                  </a:lnTo>
                  <a:lnTo>
                    <a:pt x="65024" y="97548"/>
                  </a:lnTo>
                  <a:lnTo>
                    <a:pt x="65024" y="65036"/>
                  </a:lnTo>
                  <a:close/>
                </a:path>
                <a:path w="942975" h="195580">
                  <a:moveTo>
                    <a:pt x="65024" y="32512"/>
                  </a:moveTo>
                  <a:lnTo>
                    <a:pt x="32512" y="32512"/>
                  </a:lnTo>
                  <a:lnTo>
                    <a:pt x="0" y="32512"/>
                  </a:lnTo>
                  <a:lnTo>
                    <a:pt x="0" y="65024"/>
                  </a:lnTo>
                  <a:lnTo>
                    <a:pt x="32512" y="65024"/>
                  </a:lnTo>
                  <a:lnTo>
                    <a:pt x="65024" y="65024"/>
                  </a:lnTo>
                  <a:lnTo>
                    <a:pt x="65024" y="32512"/>
                  </a:lnTo>
                  <a:close/>
                </a:path>
                <a:path w="942975" h="195580">
                  <a:moveTo>
                    <a:pt x="97548" y="32512"/>
                  </a:moveTo>
                  <a:lnTo>
                    <a:pt x="65036" y="32512"/>
                  </a:lnTo>
                  <a:lnTo>
                    <a:pt x="65036" y="65024"/>
                  </a:lnTo>
                  <a:lnTo>
                    <a:pt x="97548" y="65024"/>
                  </a:lnTo>
                  <a:lnTo>
                    <a:pt x="97548" y="32512"/>
                  </a:lnTo>
                  <a:close/>
                </a:path>
                <a:path w="942975" h="195580">
                  <a:moveTo>
                    <a:pt x="130048" y="130060"/>
                  </a:moveTo>
                  <a:lnTo>
                    <a:pt x="97548" y="130060"/>
                  </a:lnTo>
                  <a:lnTo>
                    <a:pt x="97548" y="162572"/>
                  </a:lnTo>
                  <a:lnTo>
                    <a:pt x="97548" y="195084"/>
                  </a:lnTo>
                  <a:lnTo>
                    <a:pt x="130048" y="195084"/>
                  </a:lnTo>
                  <a:lnTo>
                    <a:pt x="130048" y="162572"/>
                  </a:lnTo>
                  <a:lnTo>
                    <a:pt x="130048" y="130060"/>
                  </a:lnTo>
                  <a:close/>
                </a:path>
                <a:path w="942975" h="195580">
                  <a:moveTo>
                    <a:pt x="130048" y="65036"/>
                  </a:moveTo>
                  <a:lnTo>
                    <a:pt x="97548" y="65036"/>
                  </a:lnTo>
                  <a:lnTo>
                    <a:pt x="97548" y="97548"/>
                  </a:lnTo>
                  <a:lnTo>
                    <a:pt x="130048" y="97548"/>
                  </a:lnTo>
                  <a:lnTo>
                    <a:pt x="130048" y="65036"/>
                  </a:lnTo>
                  <a:close/>
                </a:path>
                <a:path w="942975" h="195580">
                  <a:moveTo>
                    <a:pt x="195084" y="97548"/>
                  </a:moveTo>
                  <a:lnTo>
                    <a:pt x="162572" y="97548"/>
                  </a:lnTo>
                  <a:lnTo>
                    <a:pt x="162572" y="130060"/>
                  </a:lnTo>
                  <a:lnTo>
                    <a:pt x="195084" y="130060"/>
                  </a:lnTo>
                  <a:lnTo>
                    <a:pt x="195084" y="97548"/>
                  </a:lnTo>
                  <a:close/>
                </a:path>
                <a:path w="942975" h="195580">
                  <a:moveTo>
                    <a:pt x="195084" y="32512"/>
                  </a:moveTo>
                  <a:lnTo>
                    <a:pt x="162572" y="32512"/>
                  </a:lnTo>
                  <a:lnTo>
                    <a:pt x="162572" y="65024"/>
                  </a:lnTo>
                  <a:lnTo>
                    <a:pt x="195084" y="65024"/>
                  </a:lnTo>
                  <a:lnTo>
                    <a:pt x="195084" y="32512"/>
                  </a:lnTo>
                  <a:close/>
                </a:path>
                <a:path w="942975" h="195580">
                  <a:moveTo>
                    <a:pt x="227596" y="65036"/>
                  </a:moveTo>
                  <a:lnTo>
                    <a:pt x="195084" y="65036"/>
                  </a:lnTo>
                  <a:lnTo>
                    <a:pt x="195084" y="97548"/>
                  </a:lnTo>
                  <a:lnTo>
                    <a:pt x="227596" y="97548"/>
                  </a:lnTo>
                  <a:lnTo>
                    <a:pt x="227596" y="65036"/>
                  </a:lnTo>
                  <a:close/>
                </a:path>
                <a:path w="942975" h="195580">
                  <a:moveTo>
                    <a:pt x="292620" y="130060"/>
                  </a:moveTo>
                  <a:lnTo>
                    <a:pt x="260108" y="130060"/>
                  </a:lnTo>
                  <a:lnTo>
                    <a:pt x="260108" y="97548"/>
                  </a:lnTo>
                  <a:lnTo>
                    <a:pt x="227596" y="97548"/>
                  </a:lnTo>
                  <a:lnTo>
                    <a:pt x="227596" y="130060"/>
                  </a:lnTo>
                  <a:lnTo>
                    <a:pt x="195084" y="130060"/>
                  </a:lnTo>
                  <a:lnTo>
                    <a:pt x="195084" y="162572"/>
                  </a:lnTo>
                  <a:lnTo>
                    <a:pt x="227596" y="162572"/>
                  </a:lnTo>
                  <a:lnTo>
                    <a:pt x="260108" y="162572"/>
                  </a:lnTo>
                  <a:lnTo>
                    <a:pt x="292620" y="162572"/>
                  </a:lnTo>
                  <a:lnTo>
                    <a:pt x="292620" y="130060"/>
                  </a:lnTo>
                  <a:close/>
                </a:path>
                <a:path w="942975" h="195580">
                  <a:moveTo>
                    <a:pt x="357644" y="65036"/>
                  </a:moveTo>
                  <a:lnTo>
                    <a:pt x="325132" y="65036"/>
                  </a:lnTo>
                  <a:lnTo>
                    <a:pt x="292620" y="65036"/>
                  </a:lnTo>
                  <a:lnTo>
                    <a:pt x="260108" y="65036"/>
                  </a:lnTo>
                  <a:lnTo>
                    <a:pt x="260108" y="97548"/>
                  </a:lnTo>
                  <a:lnTo>
                    <a:pt x="292620" y="97548"/>
                  </a:lnTo>
                  <a:lnTo>
                    <a:pt x="292620" y="130060"/>
                  </a:lnTo>
                  <a:lnTo>
                    <a:pt x="325132" y="130060"/>
                  </a:lnTo>
                  <a:lnTo>
                    <a:pt x="325132" y="162572"/>
                  </a:lnTo>
                  <a:lnTo>
                    <a:pt x="292620" y="162572"/>
                  </a:lnTo>
                  <a:lnTo>
                    <a:pt x="292620" y="195084"/>
                  </a:lnTo>
                  <a:lnTo>
                    <a:pt x="325132" y="195084"/>
                  </a:lnTo>
                  <a:lnTo>
                    <a:pt x="357644" y="195084"/>
                  </a:lnTo>
                  <a:lnTo>
                    <a:pt x="357644" y="162572"/>
                  </a:lnTo>
                  <a:lnTo>
                    <a:pt x="357644" y="130060"/>
                  </a:lnTo>
                  <a:lnTo>
                    <a:pt x="357644" y="97548"/>
                  </a:lnTo>
                  <a:lnTo>
                    <a:pt x="357644" y="65036"/>
                  </a:lnTo>
                  <a:close/>
                </a:path>
                <a:path w="942975" h="195580">
                  <a:moveTo>
                    <a:pt x="357644" y="32512"/>
                  </a:moveTo>
                  <a:lnTo>
                    <a:pt x="325132" y="32512"/>
                  </a:lnTo>
                  <a:lnTo>
                    <a:pt x="292620" y="32512"/>
                  </a:lnTo>
                  <a:lnTo>
                    <a:pt x="260108" y="32512"/>
                  </a:lnTo>
                  <a:lnTo>
                    <a:pt x="260108" y="65024"/>
                  </a:lnTo>
                  <a:lnTo>
                    <a:pt x="292620" y="65024"/>
                  </a:lnTo>
                  <a:lnTo>
                    <a:pt x="325132" y="65024"/>
                  </a:lnTo>
                  <a:lnTo>
                    <a:pt x="357644" y="65024"/>
                  </a:lnTo>
                  <a:lnTo>
                    <a:pt x="357644" y="32512"/>
                  </a:lnTo>
                  <a:close/>
                </a:path>
                <a:path w="942975" h="195580">
                  <a:moveTo>
                    <a:pt x="390169" y="65036"/>
                  </a:moveTo>
                  <a:lnTo>
                    <a:pt x="357657" y="65036"/>
                  </a:lnTo>
                  <a:lnTo>
                    <a:pt x="357657" y="97548"/>
                  </a:lnTo>
                  <a:lnTo>
                    <a:pt x="390169" y="97548"/>
                  </a:lnTo>
                  <a:lnTo>
                    <a:pt x="390169" y="65036"/>
                  </a:lnTo>
                  <a:close/>
                </a:path>
                <a:path w="942975" h="195580">
                  <a:moveTo>
                    <a:pt x="422681" y="130060"/>
                  </a:moveTo>
                  <a:lnTo>
                    <a:pt x="390169" y="130060"/>
                  </a:lnTo>
                  <a:lnTo>
                    <a:pt x="390169" y="162572"/>
                  </a:lnTo>
                  <a:lnTo>
                    <a:pt x="357657" y="162572"/>
                  </a:lnTo>
                  <a:lnTo>
                    <a:pt x="357657" y="195084"/>
                  </a:lnTo>
                  <a:lnTo>
                    <a:pt x="390169" y="195084"/>
                  </a:lnTo>
                  <a:lnTo>
                    <a:pt x="422681" y="195084"/>
                  </a:lnTo>
                  <a:lnTo>
                    <a:pt x="422681" y="162572"/>
                  </a:lnTo>
                  <a:lnTo>
                    <a:pt x="422681" y="130060"/>
                  </a:lnTo>
                  <a:close/>
                </a:path>
                <a:path w="942975" h="195580">
                  <a:moveTo>
                    <a:pt x="455206" y="32512"/>
                  </a:moveTo>
                  <a:lnTo>
                    <a:pt x="422694" y="32512"/>
                  </a:lnTo>
                  <a:lnTo>
                    <a:pt x="422694" y="65024"/>
                  </a:lnTo>
                  <a:lnTo>
                    <a:pt x="455206" y="65024"/>
                  </a:lnTo>
                  <a:lnTo>
                    <a:pt x="455206" y="32512"/>
                  </a:lnTo>
                  <a:close/>
                </a:path>
                <a:path w="942975" h="195580">
                  <a:moveTo>
                    <a:pt x="487705" y="65036"/>
                  </a:moveTo>
                  <a:lnTo>
                    <a:pt x="455206" y="65036"/>
                  </a:lnTo>
                  <a:lnTo>
                    <a:pt x="455206" y="97548"/>
                  </a:lnTo>
                  <a:lnTo>
                    <a:pt x="422694" y="97548"/>
                  </a:lnTo>
                  <a:lnTo>
                    <a:pt x="422694" y="130060"/>
                  </a:lnTo>
                  <a:lnTo>
                    <a:pt x="455206" y="130060"/>
                  </a:lnTo>
                  <a:lnTo>
                    <a:pt x="455206" y="162572"/>
                  </a:lnTo>
                  <a:lnTo>
                    <a:pt x="455206" y="195084"/>
                  </a:lnTo>
                  <a:lnTo>
                    <a:pt x="487705" y="195084"/>
                  </a:lnTo>
                  <a:lnTo>
                    <a:pt x="487705" y="162572"/>
                  </a:lnTo>
                  <a:lnTo>
                    <a:pt x="487705" y="130060"/>
                  </a:lnTo>
                  <a:lnTo>
                    <a:pt x="487705" y="97548"/>
                  </a:lnTo>
                  <a:lnTo>
                    <a:pt x="487705" y="65036"/>
                  </a:lnTo>
                  <a:close/>
                </a:path>
                <a:path w="942975" h="195580">
                  <a:moveTo>
                    <a:pt x="552742" y="97548"/>
                  </a:moveTo>
                  <a:lnTo>
                    <a:pt x="520230" y="97548"/>
                  </a:lnTo>
                  <a:lnTo>
                    <a:pt x="520230" y="130060"/>
                  </a:lnTo>
                  <a:lnTo>
                    <a:pt x="487718" y="130060"/>
                  </a:lnTo>
                  <a:lnTo>
                    <a:pt x="487718" y="162572"/>
                  </a:lnTo>
                  <a:lnTo>
                    <a:pt x="520230" y="162572"/>
                  </a:lnTo>
                  <a:lnTo>
                    <a:pt x="520230" y="195084"/>
                  </a:lnTo>
                  <a:lnTo>
                    <a:pt x="552742" y="195084"/>
                  </a:lnTo>
                  <a:lnTo>
                    <a:pt x="552742" y="162572"/>
                  </a:lnTo>
                  <a:lnTo>
                    <a:pt x="552742" y="130060"/>
                  </a:lnTo>
                  <a:lnTo>
                    <a:pt x="552742" y="97548"/>
                  </a:lnTo>
                  <a:close/>
                </a:path>
                <a:path w="942975" h="195580">
                  <a:moveTo>
                    <a:pt x="552742" y="32512"/>
                  </a:moveTo>
                  <a:lnTo>
                    <a:pt x="520230" y="32512"/>
                  </a:lnTo>
                  <a:lnTo>
                    <a:pt x="520230" y="65024"/>
                  </a:lnTo>
                  <a:lnTo>
                    <a:pt x="552742" y="65024"/>
                  </a:lnTo>
                  <a:lnTo>
                    <a:pt x="552742" y="32512"/>
                  </a:lnTo>
                  <a:close/>
                </a:path>
                <a:path w="942975" h="195580">
                  <a:moveTo>
                    <a:pt x="617778" y="130060"/>
                  </a:moveTo>
                  <a:lnTo>
                    <a:pt x="585266" y="130060"/>
                  </a:lnTo>
                  <a:lnTo>
                    <a:pt x="585266" y="97548"/>
                  </a:lnTo>
                  <a:lnTo>
                    <a:pt x="585266" y="65036"/>
                  </a:lnTo>
                  <a:lnTo>
                    <a:pt x="552754" y="65036"/>
                  </a:lnTo>
                  <a:lnTo>
                    <a:pt x="552754" y="97548"/>
                  </a:lnTo>
                  <a:lnTo>
                    <a:pt x="552754" y="130060"/>
                  </a:lnTo>
                  <a:lnTo>
                    <a:pt x="552754" y="162572"/>
                  </a:lnTo>
                  <a:lnTo>
                    <a:pt x="585266" y="162572"/>
                  </a:lnTo>
                  <a:lnTo>
                    <a:pt x="617778" y="162572"/>
                  </a:lnTo>
                  <a:lnTo>
                    <a:pt x="617778" y="130060"/>
                  </a:lnTo>
                  <a:close/>
                </a:path>
                <a:path w="942975" h="195580">
                  <a:moveTo>
                    <a:pt x="682802" y="97548"/>
                  </a:moveTo>
                  <a:lnTo>
                    <a:pt x="650303" y="97548"/>
                  </a:lnTo>
                  <a:lnTo>
                    <a:pt x="617791" y="97548"/>
                  </a:lnTo>
                  <a:lnTo>
                    <a:pt x="617791" y="130060"/>
                  </a:lnTo>
                  <a:lnTo>
                    <a:pt x="650303" y="130060"/>
                  </a:lnTo>
                  <a:lnTo>
                    <a:pt x="650303" y="162572"/>
                  </a:lnTo>
                  <a:lnTo>
                    <a:pt x="682802" y="162572"/>
                  </a:lnTo>
                  <a:lnTo>
                    <a:pt x="682802" y="130060"/>
                  </a:lnTo>
                  <a:lnTo>
                    <a:pt x="682802" y="97548"/>
                  </a:lnTo>
                  <a:close/>
                </a:path>
                <a:path w="942975" h="195580">
                  <a:moveTo>
                    <a:pt x="682802" y="0"/>
                  </a:moveTo>
                  <a:lnTo>
                    <a:pt x="650303" y="0"/>
                  </a:lnTo>
                  <a:lnTo>
                    <a:pt x="650303" y="32512"/>
                  </a:lnTo>
                  <a:lnTo>
                    <a:pt x="682802" y="32512"/>
                  </a:lnTo>
                  <a:lnTo>
                    <a:pt x="682802" y="0"/>
                  </a:lnTo>
                  <a:close/>
                </a:path>
                <a:path w="942975" h="195580">
                  <a:moveTo>
                    <a:pt x="747839" y="0"/>
                  </a:moveTo>
                  <a:lnTo>
                    <a:pt x="715327" y="0"/>
                  </a:lnTo>
                  <a:lnTo>
                    <a:pt x="682815" y="0"/>
                  </a:lnTo>
                  <a:lnTo>
                    <a:pt x="682815" y="32512"/>
                  </a:lnTo>
                  <a:lnTo>
                    <a:pt x="682815" y="65024"/>
                  </a:lnTo>
                  <a:lnTo>
                    <a:pt x="715327" y="65024"/>
                  </a:lnTo>
                  <a:lnTo>
                    <a:pt x="747839" y="65024"/>
                  </a:lnTo>
                  <a:lnTo>
                    <a:pt x="747839" y="32512"/>
                  </a:lnTo>
                  <a:lnTo>
                    <a:pt x="747839" y="0"/>
                  </a:lnTo>
                  <a:close/>
                </a:path>
                <a:path w="942975" h="195580">
                  <a:moveTo>
                    <a:pt x="780351" y="130060"/>
                  </a:moveTo>
                  <a:lnTo>
                    <a:pt x="747839" y="130060"/>
                  </a:lnTo>
                  <a:lnTo>
                    <a:pt x="715327" y="130060"/>
                  </a:lnTo>
                  <a:lnTo>
                    <a:pt x="682815" y="130060"/>
                  </a:lnTo>
                  <a:lnTo>
                    <a:pt x="682815" y="162572"/>
                  </a:lnTo>
                  <a:lnTo>
                    <a:pt x="715327" y="162572"/>
                  </a:lnTo>
                  <a:lnTo>
                    <a:pt x="747839" y="162572"/>
                  </a:lnTo>
                  <a:lnTo>
                    <a:pt x="780351" y="162572"/>
                  </a:lnTo>
                  <a:lnTo>
                    <a:pt x="780351" y="130060"/>
                  </a:lnTo>
                  <a:close/>
                </a:path>
                <a:path w="942975" h="195580">
                  <a:moveTo>
                    <a:pt x="845388" y="65036"/>
                  </a:moveTo>
                  <a:lnTo>
                    <a:pt x="812876" y="65036"/>
                  </a:lnTo>
                  <a:lnTo>
                    <a:pt x="780364" y="65036"/>
                  </a:lnTo>
                  <a:lnTo>
                    <a:pt x="780364" y="97548"/>
                  </a:lnTo>
                  <a:lnTo>
                    <a:pt x="812876" y="97548"/>
                  </a:lnTo>
                  <a:lnTo>
                    <a:pt x="812876" y="130060"/>
                  </a:lnTo>
                  <a:lnTo>
                    <a:pt x="812876" y="162572"/>
                  </a:lnTo>
                  <a:lnTo>
                    <a:pt x="845388" y="162572"/>
                  </a:lnTo>
                  <a:lnTo>
                    <a:pt x="845388" y="130060"/>
                  </a:lnTo>
                  <a:lnTo>
                    <a:pt x="845388" y="97548"/>
                  </a:lnTo>
                  <a:lnTo>
                    <a:pt x="845388" y="65036"/>
                  </a:lnTo>
                  <a:close/>
                </a:path>
                <a:path w="942975" h="195580">
                  <a:moveTo>
                    <a:pt x="845388" y="0"/>
                  </a:moveTo>
                  <a:lnTo>
                    <a:pt x="812876" y="0"/>
                  </a:lnTo>
                  <a:lnTo>
                    <a:pt x="812876" y="32512"/>
                  </a:lnTo>
                  <a:lnTo>
                    <a:pt x="812876" y="65024"/>
                  </a:lnTo>
                  <a:lnTo>
                    <a:pt x="845388" y="65024"/>
                  </a:lnTo>
                  <a:lnTo>
                    <a:pt x="845388" y="32512"/>
                  </a:lnTo>
                  <a:lnTo>
                    <a:pt x="845388" y="0"/>
                  </a:lnTo>
                  <a:close/>
                </a:path>
                <a:path w="942975" h="195580">
                  <a:moveTo>
                    <a:pt x="910412" y="65036"/>
                  </a:moveTo>
                  <a:lnTo>
                    <a:pt x="877900" y="65036"/>
                  </a:lnTo>
                  <a:lnTo>
                    <a:pt x="877900" y="97548"/>
                  </a:lnTo>
                  <a:lnTo>
                    <a:pt x="877900" y="130060"/>
                  </a:lnTo>
                  <a:lnTo>
                    <a:pt x="877900" y="162572"/>
                  </a:lnTo>
                  <a:lnTo>
                    <a:pt x="910412" y="162572"/>
                  </a:lnTo>
                  <a:lnTo>
                    <a:pt x="910412" y="130060"/>
                  </a:lnTo>
                  <a:lnTo>
                    <a:pt x="910412" y="97548"/>
                  </a:lnTo>
                  <a:lnTo>
                    <a:pt x="910412" y="65036"/>
                  </a:lnTo>
                  <a:close/>
                </a:path>
                <a:path w="942975" h="195580">
                  <a:moveTo>
                    <a:pt x="910412" y="0"/>
                  </a:moveTo>
                  <a:lnTo>
                    <a:pt x="877900" y="0"/>
                  </a:lnTo>
                  <a:lnTo>
                    <a:pt x="877900" y="32512"/>
                  </a:lnTo>
                  <a:lnTo>
                    <a:pt x="910412" y="32512"/>
                  </a:lnTo>
                  <a:lnTo>
                    <a:pt x="910412" y="0"/>
                  </a:lnTo>
                  <a:close/>
                </a:path>
                <a:path w="942975" h="195580">
                  <a:moveTo>
                    <a:pt x="942936" y="130060"/>
                  </a:moveTo>
                  <a:lnTo>
                    <a:pt x="910424" y="130060"/>
                  </a:lnTo>
                  <a:lnTo>
                    <a:pt x="910424" y="162572"/>
                  </a:lnTo>
                  <a:lnTo>
                    <a:pt x="942936" y="162572"/>
                  </a:lnTo>
                  <a:lnTo>
                    <a:pt x="942936" y="130060"/>
                  </a:lnTo>
                  <a:close/>
                </a:path>
                <a:path w="942975" h="195580">
                  <a:moveTo>
                    <a:pt x="942936" y="65036"/>
                  </a:moveTo>
                  <a:lnTo>
                    <a:pt x="910424" y="65036"/>
                  </a:lnTo>
                  <a:lnTo>
                    <a:pt x="910424" y="97548"/>
                  </a:lnTo>
                  <a:lnTo>
                    <a:pt x="942936" y="97548"/>
                  </a:lnTo>
                  <a:lnTo>
                    <a:pt x="942936" y="65036"/>
                  </a:lnTo>
                  <a:close/>
                </a:path>
                <a:path w="942975" h="195580">
                  <a:moveTo>
                    <a:pt x="942936" y="0"/>
                  </a:moveTo>
                  <a:lnTo>
                    <a:pt x="910424" y="0"/>
                  </a:lnTo>
                  <a:lnTo>
                    <a:pt x="910424" y="32512"/>
                  </a:lnTo>
                  <a:lnTo>
                    <a:pt x="910424" y="65024"/>
                  </a:lnTo>
                  <a:lnTo>
                    <a:pt x="942936" y="65024"/>
                  </a:lnTo>
                  <a:lnTo>
                    <a:pt x="942936" y="32512"/>
                  </a:lnTo>
                  <a:lnTo>
                    <a:pt x="9429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49918" y="3188531"/>
              <a:ext cx="942975" cy="195580"/>
            </a:xfrm>
            <a:custGeom>
              <a:avLst/>
              <a:gdLst/>
              <a:ahLst/>
              <a:cxnLst/>
              <a:rect l="l" t="t" r="r" b="b"/>
              <a:pathLst>
                <a:path w="942975" h="195579">
                  <a:moveTo>
                    <a:pt x="32512" y="97536"/>
                  </a:moveTo>
                  <a:lnTo>
                    <a:pt x="0" y="97536"/>
                  </a:lnTo>
                  <a:lnTo>
                    <a:pt x="0" y="130048"/>
                  </a:lnTo>
                  <a:lnTo>
                    <a:pt x="32512" y="130048"/>
                  </a:lnTo>
                  <a:lnTo>
                    <a:pt x="32512" y="97536"/>
                  </a:lnTo>
                  <a:close/>
                </a:path>
                <a:path w="942975" h="195579">
                  <a:moveTo>
                    <a:pt x="32512" y="32512"/>
                  </a:moveTo>
                  <a:lnTo>
                    <a:pt x="0" y="32512"/>
                  </a:lnTo>
                  <a:lnTo>
                    <a:pt x="0" y="65024"/>
                  </a:lnTo>
                  <a:lnTo>
                    <a:pt x="32512" y="65024"/>
                  </a:lnTo>
                  <a:lnTo>
                    <a:pt x="32512" y="32512"/>
                  </a:lnTo>
                  <a:close/>
                </a:path>
                <a:path w="942975" h="195579">
                  <a:moveTo>
                    <a:pt x="65024" y="65024"/>
                  </a:moveTo>
                  <a:lnTo>
                    <a:pt x="32512" y="65024"/>
                  </a:lnTo>
                  <a:lnTo>
                    <a:pt x="32512" y="97536"/>
                  </a:lnTo>
                  <a:lnTo>
                    <a:pt x="65024" y="97536"/>
                  </a:lnTo>
                  <a:lnTo>
                    <a:pt x="65024" y="65024"/>
                  </a:lnTo>
                  <a:close/>
                </a:path>
                <a:path w="942975" h="195579">
                  <a:moveTo>
                    <a:pt x="97548" y="32512"/>
                  </a:moveTo>
                  <a:lnTo>
                    <a:pt x="65036" y="32512"/>
                  </a:lnTo>
                  <a:lnTo>
                    <a:pt x="65036" y="65024"/>
                  </a:lnTo>
                  <a:lnTo>
                    <a:pt x="97548" y="65024"/>
                  </a:lnTo>
                  <a:lnTo>
                    <a:pt x="97548" y="32512"/>
                  </a:lnTo>
                  <a:close/>
                </a:path>
                <a:path w="942975" h="195579">
                  <a:moveTo>
                    <a:pt x="162560" y="32512"/>
                  </a:moveTo>
                  <a:lnTo>
                    <a:pt x="130048" y="32512"/>
                  </a:lnTo>
                  <a:lnTo>
                    <a:pt x="130048" y="65024"/>
                  </a:lnTo>
                  <a:lnTo>
                    <a:pt x="97548" y="65024"/>
                  </a:lnTo>
                  <a:lnTo>
                    <a:pt x="97548" y="97536"/>
                  </a:lnTo>
                  <a:lnTo>
                    <a:pt x="97548" y="130048"/>
                  </a:lnTo>
                  <a:lnTo>
                    <a:pt x="130048" y="130048"/>
                  </a:lnTo>
                  <a:lnTo>
                    <a:pt x="162560" y="130048"/>
                  </a:lnTo>
                  <a:lnTo>
                    <a:pt x="162560" y="97536"/>
                  </a:lnTo>
                  <a:lnTo>
                    <a:pt x="162560" y="65024"/>
                  </a:lnTo>
                  <a:lnTo>
                    <a:pt x="162560" y="32512"/>
                  </a:lnTo>
                  <a:close/>
                </a:path>
                <a:path w="942975" h="195579">
                  <a:moveTo>
                    <a:pt x="292620" y="130060"/>
                  </a:moveTo>
                  <a:lnTo>
                    <a:pt x="260108" y="130060"/>
                  </a:lnTo>
                  <a:lnTo>
                    <a:pt x="260108" y="162572"/>
                  </a:lnTo>
                  <a:lnTo>
                    <a:pt x="292620" y="162572"/>
                  </a:lnTo>
                  <a:lnTo>
                    <a:pt x="292620" y="130060"/>
                  </a:lnTo>
                  <a:close/>
                </a:path>
                <a:path w="942975" h="195579">
                  <a:moveTo>
                    <a:pt x="292620" y="32512"/>
                  </a:moveTo>
                  <a:lnTo>
                    <a:pt x="260108" y="32512"/>
                  </a:lnTo>
                  <a:lnTo>
                    <a:pt x="227596" y="32512"/>
                  </a:lnTo>
                  <a:lnTo>
                    <a:pt x="195084" y="32512"/>
                  </a:lnTo>
                  <a:lnTo>
                    <a:pt x="162572" y="32512"/>
                  </a:lnTo>
                  <a:lnTo>
                    <a:pt x="162572" y="65024"/>
                  </a:lnTo>
                  <a:lnTo>
                    <a:pt x="195084" y="65024"/>
                  </a:lnTo>
                  <a:lnTo>
                    <a:pt x="227596" y="65024"/>
                  </a:lnTo>
                  <a:lnTo>
                    <a:pt x="260108" y="65024"/>
                  </a:lnTo>
                  <a:lnTo>
                    <a:pt x="260108" y="97536"/>
                  </a:lnTo>
                  <a:lnTo>
                    <a:pt x="227596" y="97536"/>
                  </a:lnTo>
                  <a:lnTo>
                    <a:pt x="195084" y="97536"/>
                  </a:lnTo>
                  <a:lnTo>
                    <a:pt x="162572" y="97536"/>
                  </a:lnTo>
                  <a:lnTo>
                    <a:pt x="162572" y="130048"/>
                  </a:lnTo>
                  <a:lnTo>
                    <a:pt x="195084" y="130048"/>
                  </a:lnTo>
                  <a:lnTo>
                    <a:pt x="227596" y="130048"/>
                  </a:lnTo>
                  <a:lnTo>
                    <a:pt x="260108" y="130048"/>
                  </a:lnTo>
                  <a:lnTo>
                    <a:pt x="292620" y="130048"/>
                  </a:lnTo>
                  <a:lnTo>
                    <a:pt x="292620" y="97536"/>
                  </a:lnTo>
                  <a:lnTo>
                    <a:pt x="292620" y="65024"/>
                  </a:lnTo>
                  <a:lnTo>
                    <a:pt x="292620" y="32512"/>
                  </a:lnTo>
                  <a:close/>
                </a:path>
                <a:path w="942975" h="195579">
                  <a:moveTo>
                    <a:pt x="357644" y="162572"/>
                  </a:moveTo>
                  <a:lnTo>
                    <a:pt x="325132" y="162572"/>
                  </a:lnTo>
                  <a:lnTo>
                    <a:pt x="292620" y="162572"/>
                  </a:lnTo>
                  <a:lnTo>
                    <a:pt x="292620" y="195084"/>
                  </a:lnTo>
                  <a:lnTo>
                    <a:pt x="325132" y="195084"/>
                  </a:lnTo>
                  <a:lnTo>
                    <a:pt x="357644" y="195084"/>
                  </a:lnTo>
                  <a:lnTo>
                    <a:pt x="357644" y="162572"/>
                  </a:lnTo>
                  <a:close/>
                </a:path>
                <a:path w="942975" h="195579">
                  <a:moveTo>
                    <a:pt x="357644" y="97536"/>
                  </a:moveTo>
                  <a:lnTo>
                    <a:pt x="325132" y="97536"/>
                  </a:lnTo>
                  <a:lnTo>
                    <a:pt x="325132" y="130048"/>
                  </a:lnTo>
                  <a:lnTo>
                    <a:pt x="357644" y="130048"/>
                  </a:lnTo>
                  <a:lnTo>
                    <a:pt x="357644" y="97536"/>
                  </a:lnTo>
                  <a:close/>
                </a:path>
                <a:path w="942975" h="195579">
                  <a:moveTo>
                    <a:pt x="357644" y="32512"/>
                  </a:moveTo>
                  <a:lnTo>
                    <a:pt x="325132" y="32512"/>
                  </a:lnTo>
                  <a:lnTo>
                    <a:pt x="325132" y="65024"/>
                  </a:lnTo>
                  <a:lnTo>
                    <a:pt x="357644" y="65024"/>
                  </a:lnTo>
                  <a:lnTo>
                    <a:pt x="357644" y="32512"/>
                  </a:lnTo>
                  <a:close/>
                </a:path>
                <a:path w="942975" h="195579">
                  <a:moveTo>
                    <a:pt x="390169" y="65024"/>
                  </a:moveTo>
                  <a:lnTo>
                    <a:pt x="357657" y="65024"/>
                  </a:lnTo>
                  <a:lnTo>
                    <a:pt x="357657" y="97536"/>
                  </a:lnTo>
                  <a:lnTo>
                    <a:pt x="390169" y="97536"/>
                  </a:lnTo>
                  <a:lnTo>
                    <a:pt x="390169" y="65024"/>
                  </a:lnTo>
                  <a:close/>
                </a:path>
                <a:path w="942975" h="195579">
                  <a:moveTo>
                    <a:pt x="422681" y="162572"/>
                  </a:moveTo>
                  <a:lnTo>
                    <a:pt x="390169" y="162572"/>
                  </a:lnTo>
                  <a:lnTo>
                    <a:pt x="357657" y="162572"/>
                  </a:lnTo>
                  <a:lnTo>
                    <a:pt x="357657" y="195084"/>
                  </a:lnTo>
                  <a:lnTo>
                    <a:pt x="390169" y="195084"/>
                  </a:lnTo>
                  <a:lnTo>
                    <a:pt x="422681" y="195084"/>
                  </a:lnTo>
                  <a:lnTo>
                    <a:pt x="422681" y="162572"/>
                  </a:lnTo>
                  <a:close/>
                </a:path>
                <a:path w="942975" h="195579">
                  <a:moveTo>
                    <a:pt x="455206" y="130060"/>
                  </a:moveTo>
                  <a:lnTo>
                    <a:pt x="422694" y="130060"/>
                  </a:lnTo>
                  <a:lnTo>
                    <a:pt x="422694" y="162572"/>
                  </a:lnTo>
                  <a:lnTo>
                    <a:pt x="455206" y="162572"/>
                  </a:lnTo>
                  <a:lnTo>
                    <a:pt x="455206" y="130060"/>
                  </a:lnTo>
                  <a:close/>
                </a:path>
                <a:path w="942975" h="195579">
                  <a:moveTo>
                    <a:pt x="455206" y="32512"/>
                  </a:moveTo>
                  <a:lnTo>
                    <a:pt x="422694" y="32512"/>
                  </a:lnTo>
                  <a:lnTo>
                    <a:pt x="422694" y="65024"/>
                  </a:lnTo>
                  <a:lnTo>
                    <a:pt x="455206" y="65024"/>
                  </a:lnTo>
                  <a:lnTo>
                    <a:pt x="455206" y="32512"/>
                  </a:lnTo>
                  <a:close/>
                </a:path>
                <a:path w="942975" h="195579">
                  <a:moveTo>
                    <a:pt x="487705" y="162572"/>
                  </a:moveTo>
                  <a:lnTo>
                    <a:pt x="455206" y="162572"/>
                  </a:lnTo>
                  <a:lnTo>
                    <a:pt x="455206" y="195084"/>
                  </a:lnTo>
                  <a:lnTo>
                    <a:pt x="487705" y="195084"/>
                  </a:lnTo>
                  <a:lnTo>
                    <a:pt x="487705" y="162572"/>
                  </a:lnTo>
                  <a:close/>
                </a:path>
                <a:path w="942975" h="195579">
                  <a:moveTo>
                    <a:pt x="552742" y="130060"/>
                  </a:moveTo>
                  <a:lnTo>
                    <a:pt x="520230" y="130060"/>
                  </a:lnTo>
                  <a:lnTo>
                    <a:pt x="520230" y="162572"/>
                  </a:lnTo>
                  <a:lnTo>
                    <a:pt x="520230" y="195084"/>
                  </a:lnTo>
                  <a:lnTo>
                    <a:pt x="552742" y="195084"/>
                  </a:lnTo>
                  <a:lnTo>
                    <a:pt x="552742" y="162572"/>
                  </a:lnTo>
                  <a:lnTo>
                    <a:pt x="552742" y="130060"/>
                  </a:lnTo>
                  <a:close/>
                </a:path>
                <a:path w="942975" h="195579">
                  <a:moveTo>
                    <a:pt x="552742" y="0"/>
                  </a:moveTo>
                  <a:lnTo>
                    <a:pt x="520230" y="0"/>
                  </a:lnTo>
                  <a:lnTo>
                    <a:pt x="520230" y="32512"/>
                  </a:lnTo>
                  <a:lnTo>
                    <a:pt x="520230" y="65024"/>
                  </a:lnTo>
                  <a:lnTo>
                    <a:pt x="487718" y="65024"/>
                  </a:lnTo>
                  <a:lnTo>
                    <a:pt x="487718" y="97536"/>
                  </a:lnTo>
                  <a:lnTo>
                    <a:pt x="487718" y="130048"/>
                  </a:lnTo>
                  <a:lnTo>
                    <a:pt x="520230" y="130048"/>
                  </a:lnTo>
                  <a:lnTo>
                    <a:pt x="552742" y="130048"/>
                  </a:lnTo>
                  <a:lnTo>
                    <a:pt x="552742" y="97536"/>
                  </a:lnTo>
                  <a:lnTo>
                    <a:pt x="552742" y="65024"/>
                  </a:lnTo>
                  <a:lnTo>
                    <a:pt x="552742" y="32512"/>
                  </a:lnTo>
                  <a:lnTo>
                    <a:pt x="552742" y="0"/>
                  </a:lnTo>
                  <a:close/>
                </a:path>
                <a:path w="942975" h="195579">
                  <a:moveTo>
                    <a:pt x="585266" y="130060"/>
                  </a:moveTo>
                  <a:lnTo>
                    <a:pt x="552754" y="130060"/>
                  </a:lnTo>
                  <a:lnTo>
                    <a:pt x="552754" y="162572"/>
                  </a:lnTo>
                  <a:lnTo>
                    <a:pt x="585266" y="162572"/>
                  </a:lnTo>
                  <a:lnTo>
                    <a:pt x="585266" y="130060"/>
                  </a:lnTo>
                  <a:close/>
                </a:path>
                <a:path w="942975" h="195579">
                  <a:moveTo>
                    <a:pt x="617778" y="65024"/>
                  </a:moveTo>
                  <a:lnTo>
                    <a:pt x="585266" y="65024"/>
                  </a:lnTo>
                  <a:lnTo>
                    <a:pt x="585266" y="32512"/>
                  </a:lnTo>
                  <a:lnTo>
                    <a:pt x="552754" y="32512"/>
                  </a:lnTo>
                  <a:lnTo>
                    <a:pt x="552754" y="65024"/>
                  </a:lnTo>
                  <a:lnTo>
                    <a:pt x="552754" y="97536"/>
                  </a:lnTo>
                  <a:lnTo>
                    <a:pt x="552754" y="130048"/>
                  </a:lnTo>
                  <a:lnTo>
                    <a:pt x="585266" y="130048"/>
                  </a:lnTo>
                  <a:lnTo>
                    <a:pt x="585266" y="97536"/>
                  </a:lnTo>
                  <a:lnTo>
                    <a:pt x="617778" y="97536"/>
                  </a:lnTo>
                  <a:lnTo>
                    <a:pt x="617778" y="65024"/>
                  </a:lnTo>
                  <a:close/>
                </a:path>
                <a:path w="942975" h="195579">
                  <a:moveTo>
                    <a:pt x="650303" y="162572"/>
                  </a:moveTo>
                  <a:lnTo>
                    <a:pt x="617791" y="162572"/>
                  </a:lnTo>
                  <a:lnTo>
                    <a:pt x="617791" y="195084"/>
                  </a:lnTo>
                  <a:lnTo>
                    <a:pt x="650303" y="195084"/>
                  </a:lnTo>
                  <a:lnTo>
                    <a:pt x="650303" y="162572"/>
                  </a:lnTo>
                  <a:close/>
                </a:path>
                <a:path w="942975" h="195579">
                  <a:moveTo>
                    <a:pt x="682802" y="130060"/>
                  </a:moveTo>
                  <a:lnTo>
                    <a:pt x="650303" y="130060"/>
                  </a:lnTo>
                  <a:lnTo>
                    <a:pt x="650303" y="162572"/>
                  </a:lnTo>
                  <a:lnTo>
                    <a:pt x="682802" y="162572"/>
                  </a:lnTo>
                  <a:lnTo>
                    <a:pt x="682802" y="130060"/>
                  </a:lnTo>
                  <a:close/>
                </a:path>
                <a:path w="942975" h="195579">
                  <a:moveTo>
                    <a:pt x="682802" y="97536"/>
                  </a:moveTo>
                  <a:lnTo>
                    <a:pt x="650303" y="97536"/>
                  </a:lnTo>
                  <a:lnTo>
                    <a:pt x="650303" y="130048"/>
                  </a:lnTo>
                  <a:lnTo>
                    <a:pt x="682802" y="130048"/>
                  </a:lnTo>
                  <a:lnTo>
                    <a:pt x="682802" y="97536"/>
                  </a:lnTo>
                  <a:close/>
                </a:path>
                <a:path w="942975" h="195579">
                  <a:moveTo>
                    <a:pt x="682802" y="0"/>
                  </a:moveTo>
                  <a:lnTo>
                    <a:pt x="650303" y="0"/>
                  </a:lnTo>
                  <a:lnTo>
                    <a:pt x="650303" y="32512"/>
                  </a:lnTo>
                  <a:lnTo>
                    <a:pt x="650303" y="65024"/>
                  </a:lnTo>
                  <a:lnTo>
                    <a:pt x="682802" y="65024"/>
                  </a:lnTo>
                  <a:lnTo>
                    <a:pt x="682802" y="32512"/>
                  </a:lnTo>
                  <a:lnTo>
                    <a:pt x="682802" y="0"/>
                  </a:lnTo>
                  <a:close/>
                </a:path>
                <a:path w="942975" h="195579">
                  <a:moveTo>
                    <a:pt x="780351" y="32512"/>
                  </a:moveTo>
                  <a:lnTo>
                    <a:pt x="747839" y="32512"/>
                  </a:lnTo>
                  <a:lnTo>
                    <a:pt x="747839" y="65024"/>
                  </a:lnTo>
                  <a:lnTo>
                    <a:pt x="715327" y="65024"/>
                  </a:lnTo>
                  <a:lnTo>
                    <a:pt x="715327" y="32512"/>
                  </a:lnTo>
                  <a:lnTo>
                    <a:pt x="747839" y="32512"/>
                  </a:lnTo>
                  <a:lnTo>
                    <a:pt x="747839" y="0"/>
                  </a:lnTo>
                  <a:lnTo>
                    <a:pt x="715327" y="0"/>
                  </a:lnTo>
                  <a:lnTo>
                    <a:pt x="682815" y="0"/>
                  </a:lnTo>
                  <a:lnTo>
                    <a:pt x="682815" y="32512"/>
                  </a:lnTo>
                  <a:lnTo>
                    <a:pt x="682815" y="65024"/>
                  </a:lnTo>
                  <a:lnTo>
                    <a:pt x="682815" y="97536"/>
                  </a:lnTo>
                  <a:lnTo>
                    <a:pt x="682815" y="130048"/>
                  </a:lnTo>
                  <a:lnTo>
                    <a:pt x="715327" y="130048"/>
                  </a:lnTo>
                  <a:lnTo>
                    <a:pt x="747839" y="130048"/>
                  </a:lnTo>
                  <a:lnTo>
                    <a:pt x="780351" y="130048"/>
                  </a:lnTo>
                  <a:lnTo>
                    <a:pt x="780351" y="97536"/>
                  </a:lnTo>
                  <a:lnTo>
                    <a:pt x="780351" y="65024"/>
                  </a:lnTo>
                  <a:lnTo>
                    <a:pt x="780351" y="32512"/>
                  </a:lnTo>
                  <a:close/>
                </a:path>
                <a:path w="942975" h="195579">
                  <a:moveTo>
                    <a:pt x="812876" y="130060"/>
                  </a:moveTo>
                  <a:lnTo>
                    <a:pt x="780364" y="130060"/>
                  </a:lnTo>
                  <a:lnTo>
                    <a:pt x="780364" y="162572"/>
                  </a:lnTo>
                  <a:lnTo>
                    <a:pt x="812876" y="162572"/>
                  </a:lnTo>
                  <a:lnTo>
                    <a:pt x="812876" y="130060"/>
                  </a:lnTo>
                  <a:close/>
                </a:path>
                <a:path w="942975" h="195579">
                  <a:moveTo>
                    <a:pt x="845388" y="65024"/>
                  </a:moveTo>
                  <a:lnTo>
                    <a:pt x="812876" y="65024"/>
                  </a:lnTo>
                  <a:lnTo>
                    <a:pt x="812876" y="32512"/>
                  </a:lnTo>
                  <a:lnTo>
                    <a:pt x="780364" y="32512"/>
                  </a:lnTo>
                  <a:lnTo>
                    <a:pt x="780364" y="65024"/>
                  </a:lnTo>
                  <a:lnTo>
                    <a:pt x="780364" y="97536"/>
                  </a:lnTo>
                  <a:lnTo>
                    <a:pt x="780364" y="130048"/>
                  </a:lnTo>
                  <a:lnTo>
                    <a:pt x="812876" y="130048"/>
                  </a:lnTo>
                  <a:lnTo>
                    <a:pt x="812876" y="97536"/>
                  </a:lnTo>
                  <a:lnTo>
                    <a:pt x="845388" y="97536"/>
                  </a:lnTo>
                  <a:lnTo>
                    <a:pt x="845388" y="65024"/>
                  </a:lnTo>
                  <a:close/>
                </a:path>
                <a:path w="942975" h="195579">
                  <a:moveTo>
                    <a:pt x="845388" y="0"/>
                  </a:moveTo>
                  <a:lnTo>
                    <a:pt x="812876" y="0"/>
                  </a:lnTo>
                  <a:lnTo>
                    <a:pt x="812876" y="32512"/>
                  </a:lnTo>
                  <a:lnTo>
                    <a:pt x="845388" y="32512"/>
                  </a:lnTo>
                  <a:lnTo>
                    <a:pt x="845388" y="0"/>
                  </a:lnTo>
                  <a:close/>
                </a:path>
                <a:path w="942975" h="195579">
                  <a:moveTo>
                    <a:pt x="877900" y="0"/>
                  </a:moveTo>
                  <a:lnTo>
                    <a:pt x="845400" y="0"/>
                  </a:lnTo>
                  <a:lnTo>
                    <a:pt x="845400" y="32512"/>
                  </a:lnTo>
                  <a:lnTo>
                    <a:pt x="877900" y="32512"/>
                  </a:lnTo>
                  <a:lnTo>
                    <a:pt x="877900" y="0"/>
                  </a:lnTo>
                  <a:close/>
                </a:path>
                <a:path w="942975" h="195579">
                  <a:moveTo>
                    <a:pt x="910412" y="130060"/>
                  </a:moveTo>
                  <a:lnTo>
                    <a:pt x="877900" y="130060"/>
                  </a:lnTo>
                  <a:lnTo>
                    <a:pt x="845400" y="130060"/>
                  </a:lnTo>
                  <a:lnTo>
                    <a:pt x="845400" y="162572"/>
                  </a:lnTo>
                  <a:lnTo>
                    <a:pt x="877900" y="162572"/>
                  </a:lnTo>
                  <a:lnTo>
                    <a:pt x="910412" y="162572"/>
                  </a:lnTo>
                  <a:lnTo>
                    <a:pt x="910412" y="130060"/>
                  </a:lnTo>
                  <a:close/>
                </a:path>
                <a:path w="942975" h="195579">
                  <a:moveTo>
                    <a:pt x="910412" y="32512"/>
                  </a:moveTo>
                  <a:lnTo>
                    <a:pt x="877900" y="32512"/>
                  </a:lnTo>
                  <a:lnTo>
                    <a:pt x="877900" y="65024"/>
                  </a:lnTo>
                  <a:lnTo>
                    <a:pt x="877900" y="97536"/>
                  </a:lnTo>
                  <a:lnTo>
                    <a:pt x="910412" y="97536"/>
                  </a:lnTo>
                  <a:lnTo>
                    <a:pt x="910412" y="65024"/>
                  </a:lnTo>
                  <a:lnTo>
                    <a:pt x="910412" y="32512"/>
                  </a:lnTo>
                  <a:close/>
                </a:path>
                <a:path w="942975" h="195579">
                  <a:moveTo>
                    <a:pt x="942936" y="130060"/>
                  </a:moveTo>
                  <a:lnTo>
                    <a:pt x="910424" y="130060"/>
                  </a:lnTo>
                  <a:lnTo>
                    <a:pt x="910424" y="162572"/>
                  </a:lnTo>
                  <a:lnTo>
                    <a:pt x="942936" y="162572"/>
                  </a:lnTo>
                  <a:lnTo>
                    <a:pt x="942936" y="130060"/>
                  </a:lnTo>
                  <a:close/>
                </a:path>
                <a:path w="942975" h="195579">
                  <a:moveTo>
                    <a:pt x="942936" y="0"/>
                  </a:moveTo>
                  <a:lnTo>
                    <a:pt x="910424" y="0"/>
                  </a:lnTo>
                  <a:lnTo>
                    <a:pt x="910424" y="32512"/>
                  </a:lnTo>
                  <a:lnTo>
                    <a:pt x="910424" y="65024"/>
                  </a:lnTo>
                  <a:lnTo>
                    <a:pt x="942936" y="65024"/>
                  </a:lnTo>
                  <a:lnTo>
                    <a:pt x="942936" y="32512"/>
                  </a:lnTo>
                  <a:lnTo>
                    <a:pt x="9429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10026" y="3351104"/>
              <a:ext cx="683260" cy="227965"/>
            </a:xfrm>
            <a:custGeom>
              <a:avLst/>
              <a:gdLst/>
              <a:ahLst/>
              <a:cxnLst/>
              <a:rect l="l" t="t" r="r" b="b"/>
              <a:pathLst>
                <a:path w="683260" h="227964">
                  <a:moveTo>
                    <a:pt x="32512" y="195097"/>
                  </a:moveTo>
                  <a:lnTo>
                    <a:pt x="0" y="195097"/>
                  </a:lnTo>
                  <a:lnTo>
                    <a:pt x="0" y="227609"/>
                  </a:lnTo>
                  <a:lnTo>
                    <a:pt x="32512" y="227609"/>
                  </a:lnTo>
                  <a:lnTo>
                    <a:pt x="32512" y="195097"/>
                  </a:lnTo>
                  <a:close/>
                </a:path>
                <a:path w="683260" h="227964">
                  <a:moveTo>
                    <a:pt x="32512" y="65036"/>
                  </a:moveTo>
                  <a:lnTo>
                    <a:pt x="0" y="65036"/>
                  </a:lnTo>
                  <a:lnTo>
                    <a:pt x="0" y="97548"/>
                  </a:lnTo>
                  <a:lnTo>
                    <a:pt x="32512" y="97548"/>
                  </a:lnTo>
                  <a:lnTo>
                    <a:pt x="32512" y="65036"/>
                  </a:lnTo>
                  <a:close/>
                </a:path>
                <a:path w="683260" h="227964">
                  <a:moveTo>
                    <a:pt x="65024" y="162585"/>
                  </a:moveTo>
                  <a:lnTo>
                    <a:pt x="32512" y="162585"/>
                  </a:lnTo>
                  <a:lnTo>
                    <a:pt x="32512" y="195097"/>
                  </a:lnTo>
                  <a:lnTo>
                    <a:pt x="65024" y="195097"/>
                  </a:lnTo>
                  <a:lnTo>
                    <a:pt x="65024" y="162585"/>
                  </a:lnTo>
                  <a:close/>
                </a:path>
                <a:path w="683260" h="227964">
                  <a:moveTo>
                    <a:pt x="97536" y="65036"/>
                  </a:moveTo>
                  <a:lnTo>
                    <a:pt x="65024" y="65036"/>
                  </a:lnTo>
                  <a:lnTo>
                    <a:pt x="65024" y="97548"/>
                  </a:lnTo>
                  <a:lnTo>
                    <a:pt x="32512" y="97548"/>
                  </a:lnTo>
                  <a:lnTo>
                    <a:pt x="32512" y="130060"/>
                  </a:lnTo>
                  <a:lnTo>
                    <a:pt x="0" y="130060"/>
                  </a:lnTo>
                  <a:lnTo>
                    <a:pt x="0" y="162572"/>
                  </a:lnTo>
                  <a:lnTo>
                    <a:pt x="32512" y="162572"/>
                  </a:lnTo>
                  <a:lnTo>
                    <a:pt x="65024" y="162572"/>
                  </a:lnTo>
                  <a:lnTo>
                    <a:pt x="65024" y="130060"/>
                  </a:lnTo>
                  <a:lnTo>
                    <a:pt x="97536" y="130060"/>
                  </a:lnTo>
                  <a:lnTo>
                    <a:pt x="97536" y="97548"/>
                  </a:lnTo>
                  <a:lnTo>
                    <a:pt x="97536" y="65036"/>
                  </a:lnTo>
                  <a:close/>
                </a:path>
                <a:path w="683260" h="227964">
                  <a:moveTo>
                    <a:pt x="130060" y="65036"/>
                  </a:moveTo>
                  <a:lnTo>
                    <a:pt x="97548" y="65036"/>
                  </a:lnTo>
                  <a:lnTo>
                    <a:pt x="97548" y="97548"/>
                  </a:lnTo>
                  <a:lnTo>
                    <a:pt x="97548" y="130060"/>
                  </a:lnTo>
                  <a:lnTo>
                    <a:pt x="130060" y="130060"/>
                  </a:lnTo>
                  <a:lnTo>
                    <a:pt x="130060" y="97548"/>
                  </a:lnTo>
                  <a:lnTo>
                    <a:pt x="130060" y="65036"/>
                  </a:lnTo>
                  <a:close/>
                </a:path>
                <a:path w="683260" h="227964">
                  <a:moveTo>
                    <a:pt x="162572" y="195097"/>
                  </a:moveTo>
                  <a:lnTo>
                    <a:pt x="130060" y="195097"/>
                  </a:lnTo>
                  <a:lnTo>
                    <a:pt x="97548" y="195097"/>
                  </a:lnTo>
                  <a:lnTo>
                    <a:pt x="97548" y="227609"/>
                  </a:lnTo>
                  <a:lnTo>
                    <a:pt x="130060" y="227609"/>
                  </a:lnTo>
                  <a:lnTo>
                    <a:pt x="162572" y="227609"/>
                  </a:lnTo>
                  <a:lnTo>
                    <a:pt x="162572" y="195097"/>
                  </a:lnTo>
                  <a:close/>
                </a:path>
                <a:path w="683260" h="227964">
                  <a:moveTo>
                    <a:pt x="162572" y="32512"/>
                  </a:moveTo>
                  <a:lnTo>
                    <a:pt x="130060" y="32512"/>
                  </a:lnTo>
                  <a:lnTo>
                    <a:pt x="130060" y="65024"/>
                  </a:lnTo>
                  <a:lnTo>
                    <a:pt x="162572" y="65024"/>
                  </a:lnTo>
                  <a:lnTo>
                    <a:pt x="162572" y="32512"/>
                  </a:lnTo>
                  <a:close/>
                </a:path>
                <a:path w="683260" h="227964">
                  <a:moveTo>
                    <a:pt x="195097" y="195097"/>
                  </a:moveTo>
                  <a:lnTo>
                    <a:pt x="162585" y="195097"/>
                  </a:lnTo>
                  <a:lnTo>
                    <a:pt x="162585" y="227609"/>
                  </a:lnTo>
                  <a:lnTo>
                    <a:pt x="195097" y="227609"/>
                  </a:lnTo>
                  <a:lnTo>
                    <a:pt x="195097" y="195097"/>
                  </a:lnTo>
                  <a:close/>
                </a:path>
                <a:path w="683260" h="227964">
                  <a:moveTo>
                    <a:pt x="227596" y="162585"/>
                  </a:moveTo>
                  <a:lnTo>
                    <a:pt x="195097" y="162585"/>
                  </a:lnTo>
                  <a:lnTo>
                    <a:pt x="195097" y="195097"/>
                  </a:lnTo>
                  <a:lnTo>
                    <a:pt x="227596" y="195097"/>
                  </a:lnTo>
                  <a:lnTo>
                    <a:pt x="227596" y="162585"/>
                  </a:lnTo>
                  <a:close/>
                </a:path>
                <a:path w="683260" h="227964">
                  <a:moveTo>
                    <a:pt x="227596" y="65036"/>
                  </a:moveTo>
                  <a:lnTo>
                    <a:pt x="195097" y="65036"/>
                  </a:lnTo>
                  <a:lnTo>
                    <a:pt x="195097" y="97548"/>
                  </a:lnTo>
                  <a:lnTo>
                    <a:pt x="195097" y="130060"/>
                  </a:lnTo>
                  <a:lnTo>
                    <a:pt x="162585" y="130060"/>
                  </a:lnTo>
                  <a:lnTo>
                    <a:pt x="162585" y="162572"/>
                  </a:lnTo>
                  <a:lnTo>
                    <a:pt x="195097" y="162572"/>
                  </a:lnTo>
                  <a:lnTo>
                    <a:pt x="227596" y="162572"/>
                  </a:lnTo>
                  <a:lnTo>
                    <a:pt x="227596" y="130060"/>
                  </a:lnTo>
                  <a:lnTo>
                    <a:pt x="227596" y="97548"/>
                  </a:lnTo>
                  <a:lnTo>
                    <a:pt x="227596" y="65036"/>
                  </a:lnTo>
                  <a:close/>
                </a:path>
                <a:path w="683260" h="227964">
                  <a:moveTo>
                    <a:pt x="227596" y="32512"/>
                  </a:moveTo>
                  <a:lnTo>
                    <a:pt x="195097" y="32512"/>
                  </a:lnTo>
                  <a:lnTo>
                    <a:pt x="162585" y="32512"/>
                  </a:lnTo>
                  <a:lnTo>
                    <a:pt x="162585" y="65024"/>
                  </a:lnTo>
                  <a:lnTo>
                    <a:pt x="195097" y="65024"/>
                  </a:lnTo>
                  <a:lnTo>
                    <a:pt x="227596" y="65024"/>
                  </a:lnTo>
                  <a:lnTo>
                    <a:pt x="227596" y="32512"/>
                  </a:lnTo>
                  <a:close/>
                </a:path>
                <a:path w="683260" h="227964">
                  <a:moveTo>
                    <a:pt x="292633" y="162585"/>
                  </a:moveTo>
                  <a:lnTo>
                    <a:pt x="260121" y="162585"/>
                  </a:lnTo>
                  <a:lnTo>
                    <a:pt x="260121" y="195097"/>
                  </a:lnTo>
                  <a:lnTo>
                    <a:pt x="292633" y="195097"/>
                  </a:lnTo>
                  <a:lnTo>
                    <a:pt x="292633" y="162585"/>
                  </a:lnTo>
                  <a:close/>
                </a:path>
                <a:path w="683260" h="227964">
                  <a:moveTo>
                    <a:pt x="292633" y="65036"/>
                  </a:moveTo>
                  <a:lnTo>
                    <a:pt x="260121" y="65036"/>
                  </a:lnTo>
                  <a:lnTo>
                    <a:pt x="227609" y="65036"/>
                  </a:lnTo>
                  <a:lnTo>
                    <a:pt x="227609" y="97548"/>
                  </a:lnTo>
                  <a:lnTo>
                    <a:pt x="260121" y="97548"/>
                  </a:lnTo>
                  <a:lnTo>
                    <a:pt x="260121" y="130060"/>
                  </a:lnTo>
                  <a:lnTo>
                    <a:pt x="292633" y="130060"/>
                  </a:lnTo>
                  <a:lnTo>
                    <a:pt x="292633" y="97548"/>
                  </a:lnTo>
                  <a:lnTo>
                    <a:pt x="292633" y="65036"/>
                  </a:lnTo>
                  <a:close/>
                </a:path>
                <a:path w="683260" h="227964">
                  <a:moveTo>
                    <a:pt x="292633" y="32512"/>
                  </a:moveTo>
                  <a:lnTo>
                    <a:pt x="260121" y="32512"/>
                  </a:lnTo>
                  <a:lnTo>
                    <a:pt x="260121" y="65024"/>
                  </a:lnTo>
                  <a:lnTo>
                    <a:pt x="292633" y="65024"/>
                  </a:lnTo>
                  <a:lnTo>
                    <a:pt x="292633" y="32512"/>
                  </a:lnTo>
                  <a:close/>
                </a:path>
                <a:path w="683260" h="227964">
                  <a:moveTo>
                    <a:pt x="325158" y="130060"/>
                  </a:moveTo>
                  <a:lnTo>
                    <a:pt x="292646" y="130060"/>
                  </a:lnTo>
                  <a:lnTo>
                    <a:pt x="292646" y="162572"/>
                  </a:lnTo>
                  <a:lnTo>
                    <a:pt x="325158" y="162572"/>
                  </a:lnTo>
                  <a:lnTo>
                    <a:pt x="325158" y="130060"/>
                  </a:lnTo>
                  <a:close/>
                </a:path>
                <a:path w="683260" h="227964">
                  <a:moveTo>
                    <a:pt x="325158" y="65036"/>
                  </a:moveTo>
                  <a:lnTo>
                    <a:pt x="292646" y="65036"/>
                  </a:lnTo>
                  <a:lnTo>
                    <a:pt x="292646" y="97548"/>
                  </a:lnTo>
                  <a:lnTo>
                    <a:pt x="325158" y="97548"/>
                  </a:lnTo>
                  <a:lnTo>
                    <a:pt x="325158" y="65036"/>
                  </a:lnTo>
                  <a:close/>
                </a:path>
                <a:path w="683260" h="227964">
                  <a:moveTo>
                    <a:pt x="325158" y="32512"/>
                  </a:moveTo>
                  <a:lnTo>
                    <a:pt x="292646" y="32512"/>
                  </a:lnTo>
                  <a:lnTo>
                    <a:pt x="292646" y="65024"/>
                  </a:lnTo>
                  <a:lnTo>
                    <a:pt x="325158" y="65024"/>
                  </a:lnTo>
                  <a:lnTo>
                    <a:pt x="325158" y="32512"/>
                  </a:lnTo>
                  <a:close/>
                </a:path>
                <a:path w="683260" h="227964">
                  <a:moveTo>
                    <a:pt x="357670" y="162585"/>
                  </a:moveTo>
                  <a:lnTo>
                    <a:pt x="325158" y="162585"/>
                  </a:lnTo>
                  <a:lnTo>
                    <a:pt x="292646" y="162585"/>
                  </a:lnTo>
                  <a:lnTo>
                    <a:pt x="292646" y="195097"/>
                  </a:lnTo>
                  <a:lnTo>
                    <a:pt x="292646" y="227609"/>
                  </a:lnTo>
                  <a:lnTo>
                    <a:pt x="325158" y="227609"/>
                  </a:lnTo>
                  <a:lnTo>
                    <a:pt x="325158" y="195097"/>
                  </a:lnTo>
                  <a:lnTo>
                    <a:pt x="357670" y="195097"/>
                  </a:lnTo>
                  <a:lnTo>
                    <a:pt x="357670" y="162585"/>
                  </a:lnTo>
                  <a:close/>
                </a:path>
                <a:path w="683260" h="227964">
                  <a:moveTo>
                    <a:pt x="390194" y="130060"/>
                  </a:moveTo>
                  <a:lnTo>
                    <a:pt x="357682" y="130060"/>
                  </a:lnTo>
                  <a:lnTo>
                    <a:pt x="357682" y="162572"/>
                  </a:lnTo>
                  <a:lnTo>
                    <a:pt x="390194" y="162572"/>
                  </a:lnTo>
                  <a:lnTo>
                    <a:pt x="390194" y="130060"/>
                  </a:lnTo>
                  <a:close/>
                </a:path>
                <a:path w="683260" h="227964">
                  <a:moveTo>
                    <a:pt x="422694" y="162585"/>
                  </a:moveTo>
                  <a:lnTo>
                    <a:pt x="390194" y="162585"/>
                  </a:lnTo>
                  <a:lnTo>
                    <a:pt x="357682" y="162585"/>
                  </a:lnTo>
                  <a:lnTo>
                    <a:pt x="357682" y="195097"/>
                  </a:lnTo>
                  <a:lnTo>
                    <a:pt x="357682" y="227609"/>
                  </a:lnTo>
                  <a:lnTo>
                    <a:pt x="390194" y="227609"/>
                  </a:lnTo>
                  <a:lnTo>
                    <a:pt x="422694" y="227609"/>
                  </a:lnTo>
                  <a:lnTo>
                    <a:pt x="422694" y="195097"/>
                  </a:lnTo>
                  <a:lnTo>
                    <a:pt x="422694" y="162585"/>
                  </a:lnTo>
                  <a:close/>
                </a:path>
                <a:path w="683260" h="227964">
                  <a:moveTo>
                    <a:pt x="422694" y="65036"/>
                  </a:moveTo>
                  <a:lnTo>
                    <a:pt x="390194" y="65036"/>
                  </a:lnTo>
                  <a:lnTo>
                    <a:pt x="390194" y="97548"/>
                  </a:lnTo>
                  <a:lnTo>
                    <a:pt x="390194" y="130060"/>
                  </a:lnTo>
                  <a:lnTo>
                    <a:pt x="422694" y="130060"/>
                  </a:lnTo>
                  <a:lnTo>
                    <a:pt x="422694" y="97548"/>
                  </a:lnTo>
                  <a:lnTo>
                    <a:pt x="422694" y="65036"/>
                  </a:lnTo>
                  <a:close/>
                </a:path>
                <a:path w="683260" h="227964">
                  <a:moveTo>
                    <a:pt x="422694" y="0"/>
                  </a:moveTo>
                  <a:lnTo>
                    <a:pt x="390194" y="0"/>
                  </a:lnTo>
                  <a:lnTo>
                    <a:pt x="357682" y="0"/>
                  </a:lnTo>
                  <a:lnTo>
                    <a:pt x="357682" y="32512"/>
                  </a:lnTo>
                  <a:lnTo>
                    <a:pt x="390194" y="32512"/>
                  </a:lnTo>
                  <a:lnTo>
                    <a:pt x="390194" y="65024"/>
                  </a:lnTo>
                  <a:lnTo>
                    <a:pt x="422694" y="65024"/>
                  </a:lnTo>
                  <a:lnTo>
                    <a:pt x="422694" y="32512"/>
                  </a:lnTo>
                  <a:lnTo>
                    <a:pt x="422694" y="0"/>
                  </a:lnTo>
                  <a:close/>
                </a:path>
                <a:path w="683260" h="227964">
                  <a:moveTo>
                    <a:pt x="455218" y="162585"/>
                  </a:moveTo>
                  <a:lnTo>
                    <a:pt x="422706" y="162585"/>
                  </a:lnTo>
                  <a:lnTo>
                    <a:pt x="422706" y="195097"/>
                  </a:lnTo>
                  <a:lnTo>
                    <a:pt x="422706" y="227609"/>
                  </a:lnTo>
                  <a:lnTo>
                    <a:pt x="455218" y="227609"/>
                  </a:lnTo>
                  <a:lnTo>
                    <a:pt x="455218" y="195097"/>
                  </a:lnTo>
                  <a:lnTo>
                    <a:pt x="455218" y="162585"/>
                  </a:lnTo>
                  <a:close/>
                </a:path>
                <a:path w="683260" h="227964">
                  <a:moveTo>
                    <a:pt x="487730" y="0"/>
                  </a:moveTo>
                  <a:lnTo>
                    <a:pt x="455218" y="0"/>
                  </a:lnTo>
                  <a:lnTo>
                    <a:pt x="455218" y="32512"/>
                  </a:lnTo>
                  <a:lnTo>
                    <a:pt x="487730" y="32512"/>
                  </a:lnTo>
                  <a:lnTo>
                    <a:pt x="487730" y="0"/>
                  </a:lnTo>
                  <a:close/>
                </a:path>
                <a:path w="683260" h="227964">
                  <a:moveTo>
                    <a:pt x="520242" y="162585"/>
                  </a:moveTo>
                  <a:lnTo>
                    <a:pt x="487730" y="162585"/>
                  </a:lnTo>
                  <a:lnTo>
                    <a:pt x="487730" y="195097"/>
                  </a:lnTo>
                  <a:lnTo>
                    <a:pt x="520242" y="195097"/>
                  </a:lnTo>
                  <a:lnTo>
                    <a:pt x="520242" y="162585"/>
                  </a:lnTo>
                  <a:close/>
                </a:path>
                <a:path w="683260" h="227964">
                  <a:moveTo>
                    <a:pt x="520242" y="65036"/>
                  </a:moveTo>
                  <a:lnTo>
                    <a:pt x="487730" y="65036"/>
                  </a:lnTo>
                  <a:lnTo>
                    <a:pt x="455218" y="65036"/>
                  </a:lnTo>
                  <a:lnTo>
                    <a:pt x="422706" y="65036"/>
                  </a:lnTo>
                  <a:lnTo>
                    <a:pt x="422706" y="97548"/>
                  </a:lnTo>
                  <a:lnTo>
                    <a:pt x="455218" y="97548"/>
                  </a:lnTo>
                  <a:lnTo>
                    <a:pt x="487730" y="97548"/>
                  </a:lnTo>
                  <a:lnTo>
                    <a:pt x="487730" y="130060"/>
                  </a:lnTo>
                  <a:lnTo>
                    <a:pt x="487730" y="162572"/>
                  </a:lnTo>
                  <a:lnTo>
                    <a:pt x="520242" y="162572"/>
                  </a:lnTo>
                  <a:lnTo>
                    <a:pt x="520242" y="130060"/>
                  </a:lnTo>
                  <a:lnTo>
                    <a:pt x="520242" y="97548"/>
                  </a:lnTo>
                  <a:lnTo>
                    <a:pt x="520242" y="65036"/>
                  </a:lnTo>
                  <a:close/>
                </a:path>
                <a:path w="683260" h="227964">
                  <a:moveTo>
                    <a:pt x="552767" y="162585"/>
                  </a:moveTo>
                  <a:lnTo>
                    <a:pt x="520255" y="162585"/>
                  </a:lnTo>
                  <a:lnTo>
                    <a:pt x="520255" y="195097"/>
                  </a:lnTo>
                  <a:lnTo>
                    <a:pt x="520255" y="227609"/>
                  </a:lnTo>
                  <a:lnTo>
                    <a:pt x="552767" y="227609"/>
                  </a:lnTo>
                  <a:lnTo>
                    <a:pt x="552767" y="195097"/>
                  </a:lnTo>
                  <a:lnTo>
                    <a:pt x="552767" y="162585"/>
                  </a:lnTo>
                  <a:close/>
                </a:path>
                <a:path w="683260" h="227964">
                  <a:moveTo>
                    <a:pt x="585279" y="130060"/>
                  </a:moveTo>
                  <a:lnTo>
                    <a:pt x="552767" y="130060"/>
                  </a:lnTo>
                  <a:lnTo>
                    <a:pt x="552767" y="97548"/>
                  </a:lnTo>
                  <a:lnTo>
                    <a:pt x="552767" y="65036"/>
                  </a:lnTo>
                  <a:lnTo>
                    <a:pt x="520255" y="65036"/>
                  </a:lnTo>
                  <a:lnTo>
                    <a:pt x="520255" y="97548"/>
                  </a:lnTo>
                  <a:lnTo>
                    <a:pt x="520255" y="130060"/>
                  </a:lnTo>
                  <a:lnTo>
                    <a:pt x="520255" y="162572"/>
                  </a:lnTo>
                  <a:lnTo>
                    <a:pt x="552767" y="162572"/>
                  </a:lnTo>
                  <a:lnTo>
                    <a:pt x="585279" y="162572"/>
                  </a:lnTo>
                  <a:lnTo>
                    <a:pt x="585279" y="130060"/>
                  </a:lnTo>
                  <a:close/>
                </a:path>
                <a:path w="683260" h="227964">
                  <a:moveTo>
                    <a:pt x="585279" y="0"/>
                  </a:moveTo>
                  <a:lnTo>
                    <a:pt x="552767" y="0"/>
                  </a:lnTo>
                  <a:lnTo>
                    <a:pt x="520255" y="0"/>
                  </a:lnTo>
                  <a:lnTo>
                    <a:pt x="520255" y="32512"/>
                  </a:lnTo>
                  <a:lnTo>
                    <a:pt x="520255" y="65024"/>
                  </a:lnTo>
                  <a:lnTo>
                    <a:pt x="552767" y="65024"/>
                  </a:lnTo>
                  <a:lnTo>
                    <a:pt x="585279" y="65024"/>
                  </a:lnTo>
                  <a:lnTo>
                    <a:pt x="585279" y="32512"/>
                  </a:lnTo>
                  <a:lnTo>
                    <a:pt x="585279" y="0"/>
                  </a:lnTo>
                  <a:close/>
                </a:path>
                <a:path w="683260" h="227964">
                  <a:moveTo>
                    <a:pt x="650303" y="162585"/>
                  </a:moveTo>
                  <a:lnTo>
                    <a:pt x="617791" y="162585"/>
                  </a:lnTo>
                  <a:lnTo>
                    <a:pt x="617791" y="195097"/>
                  </a:lnTo>
                  <a:lnTo>
                    <a:pt x="650303" y="195097"/>
                  </a:lnTo>
                  <a:lnTo>
                    <a:pt x="650303" y="162585"/>
                  </a:lnTo>
                  <a:close/>
                </a:path>
                <a:path w="683260" h="227964">
                  <a:moveTo>
                    <a:pt x="650303" y="65036"/>
                  </a:moveTo>
                  <a:lnTo>
                    <a:pt x="617791" y="65036"/>
                  </a:lnTo>
                  <a:lnTo>
                    <a:pt x="617791" y="97548"/>
                  </a:lnTo>
                  <a:lnTo>
                    <a:pt x="585292" y="97548"/>
                  </a:lnTo>
                  <a:lnTo>
                    <a:pt x="585292" y="130060"/>
                  </a:lnTo>
                  <a:lnTo>
                    <a:pt x="617791" y="130060"/>
                  </a:lnTo>
                  <a:lnTo>
                    <a:pt x="650303" y="130060"/>
                  </a:lnTo>
                  <a:lnTo>
                    <a:pt x="650303" y="97548"/>
                  </a:lnTo>
                  <a:lnTo>
                    <a:pt x="650303" y="65036"/>
                  </a:lnTo>
                  <a:close/>
                </a:path>
                <a:path w="683260" h="227964">
                  <a:moveTo>
                    <a:pt x="650303" y="0"/>
                  </a:moveTo>
                  <a:lnTo>
                    <a:pt x="617791" y="0"/>
                  </a:lnTo>
                  <a:lnTo>
                    <a:pt x="617791" y="32512"/>
                  </a:lnTo>
                  <a:lnTo>
                    <a:pt x="617791" y="65024"/>
                  </a:lnTo>
                  <a:lnTo>
                    <a:pt x="650303" y="65024"/>
                  </a:lnTo>
                  <a:lnTo>
                    <a:pt x="650303" y="32512"/>
                  </a:lnTo>
                  <a:lnTo>
                    <a:pt x="650303" y="0"/>
                  </a:lnTo>
                  <a:close/>
                </a:path>
                <a:path w="683260" h="227964">
                  <a:moveTo>
                    <a:pt x="682828" y="65036"/>
                  </a:moveTo>
                  <a:lnTo>
                    <a:pt x="650316" y="65036"/>
                  </a:lnTo>
                  <a:lnTo>
                    <a:pt x="650316" y="97548"/>
                  </a:lnTo>
                  <a:lnTo>
                    <a:pt x="650316" y="130060"/>
                  </a:lnTo>
                  <a:lnTo>
                    <a:pt x="650316" y="162572"/>
                  </a:lnTo>
                  <a:lnTo>
                    <a:pt x="682828" y="162572"/>
                  </a:lnTo>
                  <a:lnTo>
                    <a:pt x="682828" y="130060"/>
                  </a:lnTo>
                  <a:lnTo>
                    <a:pt x="682828" y="97548"/>
                  </a:lnTo>
                  <a:lnTo>
                    <a:pt x="682828" y="65036"/>
                  </a:lnTo>
                  <a:close/>
                </a:path>
                <a:path w="683260" h="227964">
                  <a:moveTo>
                    <a:pt x="682828" y="0"/>
                  </a:moveTo>
                  <a:lnTo>
                    <a:pt x="650316" y="0"/>
                  </a:lnTo>
                  <a:lnTo>
                    <a:pt x="650316" y="32512"/>
                  </a:lnTo>
                  <a:lnTo>
                    <a:pt x="682828" y="32512"/>
                  </a:lnTo>
                  <a:lnTo>
                    <a:pt x="6828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949918" y="2635725"/>
              <a:ext cx="942975" cy="943610"/>
            </a:xfrm>
            <a:custGeom>
              <a:avLst/>
              <a:gdLst/>
              <a:ahLst/>
              <a:cxnLst/>
              <a:rect l="l" t="t" r="r" b="b"/>
              <a:pathLst>
                <a:path w="942975" h="943610">
                  <a:moveTo>
                    <a:pt x="162572" y="780415"/>
                  </a:moveTo>
                  <a:lnTo>
                    <a:pt x="65036" y="780415"/>
                  </a:lnTo>
                  <a:lnTo>
                    <a:pt x="65036" y="877963"/>
                  </a:lnTo>
                  <a:lnTo>
                    <a:pt x="162572" y="877963"/>
                  </a:lnTo>
                  <a:lnTo>
                    <a:pt x="162572" y="780415"/>
                  </a:lnTo>
                  <a:close/>
                </a:path>
                <a:path w="942975" h="943610">
                  <a:moveTo>
                    <a:pt x="162572" y="65074"/>
                  </a:moveTo>
                  <a:lnTo>
                    <a:pt x="65036" y="65074"/>
                  </a:lnTo>
                  <a:lnTo>
                    <a:pt x="65036" y="162623"/>
                  </a:lnTo>
                  <a:lnTo>
                    <a:pt x="162572" y="162623"/>
                  </a:lnTo>
                  <a:lnTo>
                    <a:pt x="162572" y="65074"/>
                  </a:lnTo>
                  <a:close/>
                </a:path>
                <a:path w="942975" h="943610">
                  <a:moveTo>
                    <a:pt x="227596" y="749515"/>
                  </a:moveTo>
                  <a:lnTo>
                    <a:pt x="193459" y="749515"/>
                  </a:lnTo>
                  <a:lnTo>
                    <a:pt x="193459" y="908837"/>
                  </a:lnTo>
                  <a:lnTo>
                    <a:pt x="227596" y="908837"/>
                  </a:lnTo>
                  <a:lnTo>
                    <a:pt x="227596" y="749515"/>
                  </a:lnTo>
                  <a:close/>
                </a:path>
                <a:path w="942975" h="943610">
                  <a:moveTo>
                    <a:pt x="227596" y="715010"/>
                  </a:moveTo>
                  <a:lnTo>
                    <a:pt x="0" y="715010"/>
                  </a:lnTo>
                  <a:lnTo>
                    <a:pt x="0" y="749300"/>
                  </a:lnTo>
                  <a:lnTo>
                    <a:pt x="0" y="909320"/>
                  </a:lnTo>
                  <a:lnTo>
                    <a:pt x="0" y="943610"/>
                  </a:lnTo>
                  <a:lnTo>
                    <a:pt x="227596" y="943610"/>
                  </a:lnTo>
                  <a:lnTo>
                    <a:pt x="227596" y="909320"/>
                  </a:lnTo>
                  <a:lnTo>
                    <a:pt x="34137" y="909320"/>
                  </a:lnTo>
                  <a:lnTo>
                    <a:pt x="34137" y="749300"/>
                  </a:lnTo>
                  <a:lnTo>
                    <a:pt x="227596" y="749300"/>
                  </a:lnTo>
                  <a:lnTo>
                    <a:pt x="227596" y="715010"/>
                  </a:lnTo>
                  <a:close/>
                </a:path>
                <a:path w="942975" h="943610">
                  <a:moveTo>
                    <a:pt x="227596" y="0"/>
                  </a:moveTo>
                  <a:lnTo>
                    <a:pt x="193459" y="0"/>
                  </a:lnTo>
                  <a:lnTo>
                    <a:pt x="193459" y="34290"/>
                  </a:lnTo>
                  <a:lnTo>
                    <a:pt x="193459" y="193040"/>
                  </a:lnTo>
                  <a:lnTo>
                    <a:pt x="34137" y="193040"/>
                  </a:lnTo>
                  <a:lnTo>
                    <a:pt x="34137" y="34290"/>
                  </a:lnTo>
                  <a:lnTo>
                    <a:pt x="193459" y="34290"/>
                  </a:lnTo>
                  <a:lnTo>
                    <a:pt x="193459" y="0"/>
                  </a:lnTo>
                  <a:lnTo>
                    <a:pt x="0" y="0"/>
                  </a:lnTo>
                  <a:lnTo>
                    <a:pt x="0" y="34290"/>
                  </a:lnTo>
                  <a:lnTo>
                    <a:pt x="0" y="193040"/>
                  </a:lnTo>
                  <a:lnTo>
                    <a:pt x="0" y="227330"/>
                  </a:lnTo>
                  <a:lnTo>
                    <a:pt x="227596" y="227330"/>
                  </a:lnTo>
                  <a:lnTo>
                    <a:pt x="227596" y="193509"/>
                  </a:lnTo>
                  <a:lnTo>
                    <a:pt x="227596" y="193040"/>
                  </a:lnTo>
                  <a:lnTo>
                    <a:pt x="227596" y="34290"/>
                  </a:lnTo>
                  <a:lnTo>
                    <a:pt x="227596" y="0"/>
                  </a:lnTo>
                  <a:close/>
                </a:path>
                <a:path w="942975" h="943610">
                  <a:moveTo>
                    <a:pt x="812876" y="910475"/>
                  </a:moveTo>
                  <a:lnTo>
                    <a:pt x="780364" y="910475"/>
                  </a:lnTo>
                  <a:lnTo>
                    <a:pt x="780364" y="942987"/>
                  </a:lnTo>
                  <a:lnTo>
                    <a:pt x="812876" y="942987"/>
                  </a:lnTo>
                  <a:lnTo>
                    <a:pt x="812876" y="910475"/>
                  </a:lnTo>
                  <a:close/>
                </a:path>
                <a:path w="942975" h="943610">
                  <a:moveTo>
                    <a:pt x="877900" y="65074"/>
                  </a:moveTo>
                  <a:lnTo>
                    <a:pt x="780364" y="65074"/>
                  </a:lnTo>
                  <a:lnTo>
                    <a:pt x="780364" y="162623"/>
                  </a:lnTo>
                  <a:lnTo>
                    <a:pt x="877900" y="162623"/>
                  </a:lnTo>
                  <a:lnTo>
                    <a:pt x="877900" y="65074"/>
                  </a:lnTo>
                  <a:close/>
                </a:path>
                <a:path w="942975" h="943610">
                  <a:moveTo>
                    <a:pt x="910412" y="910475"/>
                  </a:moveTo>
                  <a:lnTo>
                    <a:pt x="877900" y="910475"/>
                  </a:lnTo>
                  <a:lnTo>
                    <a:pt x="877900" y="942987"/>
                  </a:lnTo>
                  <a:lnTo>
                    <a:pt x="910412" y="942987"/>
                  </a:lnTo>
                  <a:lnTo>
                    <a:pt x="910412" y="910475"/>
                  </a:lnTo>
                  <a:close/>
                </a:path>
                <a:path w="942975" h="943610">
                  <a:moveTo>
                    <a:pt x="942936" y="910475"/>
                  </a:moveTo>
                  <a:lnTo>
                    <a:pt x="910424" y="910475"/>
                  </a:lnTo>
                  <a:lnTo>
                    <a:pt x="910424" y="942987"/>
                  </a:lnTo>
                  <a:lnTo>
                    <a:pt x="942936" y="942987"/>
                  </a:lnTo>
                  <a:lnTo>
                    <a:pt x="942936" y="910475"/>
                  </a:lnTo>
                  <a:close/>
                </a:path>
                <a:path w="942975" h="943610">
                  <a:moveTo>
                    <a:pt x="942936" y="0"/>
                  </a:moveTo>
                  <a:lnTo>
                    <a:pt x="908799" y="0"/>
                  </a:lnTo>
                  <a:lnTo>
                    <a:pt x="908799" y="34290"/>
                  </a:lnTo>
                  <a:lnTo>
                    <a:pt x="908799" y="193040"/>
                  </a:lnTo>
                  <a:lnTo>
                    <a:pt x="749465" y="193040"/>
                  </a:lnTo>
                  <a:lnTo>
                    <a:pt x="749465" y="34290"/>
                  </a:lnTo>
                  <a:lnTo>
                    <a:pt x="908799" y="34290"/>
                  </a:lnTo>
                  <a:lnTo>
                    <a:pt x="908799" y="0"/>
                  </a:lnTo>
                  <a:lnTo>
                    <a:pt x="715327" y="0"/>
                  </a:lnTo>
                  <a:lnTo>
                    <a:pt x="715327" y="34290"/>
                  </a:lnTo>
                  <a:lnTo>
                    <a:pt x="715327" y="193040"/>
                  </a:lnTo>
                  <a:lnTo>
                    <a:pt x="715327" y="227330"/>
                  </a:lnTo>
                  <a:lnTo>
                    <a:pt x="942936" y="227330"/>
                  </a:lnTo>
                  <a:lnTo>
                    <a:pt x="942936" y="193509"/>
                  </a:lnTo>
                  <a:lnTo>
                    <a:pt x="942936" y="193040"/>
                  </a:lnTo>
                  <a:lnTo>
                    <a:pt x="942936" y="34290"/>
                  </a:lnTo>
                  <a:lnTo>
                    <a:pt x="9429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279678" y="2395199"/>
            <a:ext cx="5462270" cy="2136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Running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provides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sovereignty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and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independence.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-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don't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rely</a:t>
            </a:r>
            <a:r>
              <a:rPr sz="1700" spc="-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others;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it's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own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traffic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cop.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Unlike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wallet,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lacks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copy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blockchain,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ensures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self-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sufficiency. Instead</a:t>
            </a:r>
            <a:r>
              <a:rPr sz="1700" spc="-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trusting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others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about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holdings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(and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state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network),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wallet communicates</a:t>
            </a:r>
            <a:r>
              <a:rPr sz="1700" spc="-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personal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node,</a:t>
            </a:r>
            <a:r>
              <a:rPr sz="1700" spc="-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making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your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digital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experience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secure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trustworthy.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29935" y="4865648"/>
            <a:ext cx="7865745" cy="804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9.3.2.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What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Is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a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Miner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and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How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Does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Mining Work?</a:t>
            </a:r>
            <a:endParaRPr sz="2550" dirty="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22708" y="6372607"/>
            <a:ext cx="7037070" cy="1256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1800"/>
              </a:lnSpc>
              <a:spcBef>
                <a:spcPts val="95"/>
              </a:spcBef>
            </a:pPr>
            <a:r>
              <a:rPr sz="1700" spc="-95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95" dirty="0">
                <a:solidFill>
                  <a:srgbClr val="FFFFFF"/>
                </a:solidFill>
                <a:latin typeface="Open Sans"/>
                <a:cs typeface="Open Sans"/>
              </a:rPr>
              <a:t>purpose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mining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Open Sans"/>
                <a:cs typeface="Open Sans"/>
              </a:rPr>
              <a:t>not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creation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5" dirty="0">
                <a:solidFill>
                  <a:srgbClr val="FFFFFF"/>
                </a:solidFill>
                <a:latin typeface="Open Sans"/>
                <a:cs typeface="Open Sans"/>
              </a:rPr>
              <a:t>new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bitcoin; that’s </a:t>
            </a: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incentive </a:t>
            </a:r>
            <a:r>
              <a:rPr sz="1700" spc="-100" dirty="0">
                <a:solidFill>
                  <a:srgbClr val="FFFFFF"/>
                </a:solidFill>
                <a:latin typeface="Open Sans"/>
                <a:cs typeface="Open Sans"/>
              </a:rPr>
              <a:t>system.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Mining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95" dirty="0">
                <a:solidFill>
                  <a:srgbClr val="FFFFFF"/>
                </a:solidFill>
                <a:latin typeface="Open Sans"/>
                <a:cs typeface="Open Sans"/>
              </a:rPr>
              <a:t>mechanism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by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5" dirty="0">
                <a:solidFill>
                  <a:srgbClr val="FFFFFF"/>
                </a:solidFill>
                <a:latin typeface="Open Sans"/>
                <a:cs typeface="Open Sans"/>
              </a:rPr>
              <a:t>which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Bitcoin’s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security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5" dirty="0">
                <a:solidFill>
                  <a:srgbClr val="FFFFFF"/>
                </a:solidFill>
                <a:latin typeface="Open Sans"/>
                <a:cs typeface="Open Sans"/>
              </a:rPr>
              <a:t>decentralized.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50">
              <a:latin typeface="Open Sans"/>
              <a:cs typeface="Open Sans"/>
            </a:endParaRPr>
          </a:p>
          <a:p>
            <a:pPr marL="34925" algn="ctr">
              <a:lnSpc>
                <a:spcPct val="100000"/>
              </a:lnSpc>
            </a:pPr>
            <a:r>
              <a:rPr sz="1750" b="1" dirty="0">
                <a:solidFill>
                  <a:srgbClr val="FAAF40"/>
                </a:solidFill>
                <a:latin typeface="Open Sans"/>
                <a:cs typeface="Open Sans"/>
              </a:rPr>
              <a:t>Andreas</a:t>
            </a:r>
            <a:r>
              <a:rPr sz="1750" b="1" spc="-55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50" b="1" dirty="0">
                <a:solidFill>
                  <a:srgbClr val="FAAF40"/>
                </a:solidFill>
                <a:latin typeface="Open Sans"/>
                <a:cs typeface="Open Sans"/>
              </a:rPr>
              <a:t>M.</a:t>
            </a:r>
            <a:r>
              <a:rPr sz="1750" b="1" spc="-50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50" b="1" spc="-10" dirty="0">
                <a:solidFill>
                  <a:srgbClr val="FAAF40"/>
                </a:solidFill>
                <a:latin typeface="Open Sans"/>
                <a:cs typeface="Open Sans"/>
              </a:rPr>
              <a:t>Antonopoulos</a:t>
            </a:r>
            <a:endParaRPr sz="1750">
              <a:latin typeface="Open Sans"/>
              <a:cs typeface="Open San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771083" y="5780404"/>
            <a:ext cx="7338695" cy="2364740"/>
            <a:chOff x="1771083" y="5780404"/>
            <a:chExt cx="7338695" cy="2364740"/>
          </a:xfrm>
        </p:grpSpPr>
        <p:sp>
          <p:nvSpPr>
            <p:cNvPr id="26" name="object 26"/>
            <p:cNvSpPr/>
            <p:nvPr/>
          </p:nvSpPr>
          <p:spPr>
            <a:xfrm>
              <a:off x="1771078" y="5780411"/>
              <a:ext cx="634365" cy="389890"/>
            </a:xfrm>
            <a:custGeom>
              <a:avLst/>
              <a:gdLst/>
              <a:ahLst/>
              <a:cxnLst/>
              <a:rect l="l" t="t" r="r" b="b"/>
              <a:pathLst>
                <a:path w="634364" h="389889">
                  <a:moveTo>
                    <a:pt x="287235" y="142443"/>
                  </a:moveTo>
                  <a:lnTo>
                    <a:pt x="279539" y="97116"/>
                  </a:lnTo>
                  <a:lnTo>
                    <a:pt x="258826" y="57848"/>
                  </a:lnTo>
                  <a:lnTo>
                    <a:pt x="227482" y="27012"/>
                  </a:lnTo>
                  <a:lnTo>
                    <a:pt x="187883" y="6946"/>
                  </a:lnTo>
                  <a:lnTo>
                    <a:pt x="142430" y="0"/>
                  </a:lnTo>
                  <a:lnTo>
                    <a:pt x="97091" y="7696"/>
                  </a:lnTo>
                  <a:lnTo>
                    <a:pt x="57835" y="28409"/>
                  </a:lnTo>
                  <a:lnTo>
                    <a:pt x="27012" y="59753"/>
                  </a:lnTo>
                  <a:lnTo>
                    <a:pt x="6946" y="99352"/>
                  </a:lnTo>
                  <a:lnTo>
                    <a:pt x="0" y="144805"/>
                  </a:lnTo>
                  <a:lnTo>
                    <a:pt x="469" y="155282"/>
                  </a:lnTo>
                  <a:lnTo>
                    <a:pt x="16624" y="222148"/>
                  </a:lnTo>
                  <a:lnTo>
                    <a:pt x="34798" y="264744"/>
                  </a:lnTo>
                  <a:lnTo>
                    <a:pt x="62814" y="309079"/>
                  </a:lnTo>
                  <a:lnTo>
                    <a:pt x="102781" y="351091"/>
                  </a:lnTo>
                  <a:lnTo>
                    <a:pt x="156832" y="386715"/>
                  </a:lnTo>
                  <a:lnTo>
                    <a:pt x="165938" y="389534"/>
                  </a:lnTo>
                  <a:lnTo>
                    <a:pt x="175272" y="389305"/>
                  </a:lnTo>
                  <a:lnTo>
                    <a:pt x="198932" y="353479"/>
                  </a:lnTo>
                  <a:lnTo>
                    <a:pt x="188061" y="332054"/>
                  </a:lnTo>
                  <a:lnTo>
                    <a:pt x="181229" y="317487"/>
                  </a:lnTo>
                  <a:lnTo>
                    <a:pt x="175755" y="301358"/>
                  </a:lnTo>
                  <a:lnTo>
                    <a:pt x="172694" y="284276"/>
                  </a:lnTo>
                  <a:lnTo>
                    <a:pt x="218452" y="266204"/>
                  </a:lnTo>
                  <a:lnTo>
                    <a:pt x="254863" y="234442"/>
                  </a:lnTo>
                  <a:lnTo>
                    <a:pt x="278841" y="192125"/>
                  </a:lnTo>
                  <a:lnTo>
                    <a:pt x="287235" y="142443"/>
                  </a:lnTo>
                  <a:close/>
                </a:path>
                <a:path w="634364" h="389889">
                  <a:moveTo>
                    <a:pt x="633755" y="143624"/>
                  </a:moveTo>
                  <a:lnTo>
                    <a:pt x="626440" y="98221"/>
                  </a:lnTo>
                  <a:lnTo>
                    <a:pt x="606044" y="58801"/>
                  </a:lnTo>
                  <a:lnTo>
                    <a:pt x="574954" y="27711"/>
                  </a:lnTo>
                  <a:lnTo>
                    <a:pt x="535520" y="7327"/>
                  </a:lnTo>
                  <a:lnTo>
                    <a:pt x="490131" y="0"/>
                  </a:lnTo>
                  <a:lnTo>
                    <a:pt x="444728" y="7327"/>
                  </a:lnTo>
                  <a:lnTo>
                    <a:pt x="405307" y="27711"/>
                  </a:lnTo>
                  <a:lnTo>
                    <a:pt x="374218" y="58801"/>
                  </a:lnTo>
                  <a:lnTo>
                    <a:pt x="353822" y="98221"/>
                  </a:lnTo>
                  <a:lnTo>
                    <a:pt x="346494" y="143624"/>
                  </a:lnTo>
                  <a:lnTo>
                    <a:pt x="346887" y="154101"/>
                  </a:lnTo>
                  <a:lnTo>
                    <a:pt x="362508" y="221107"/>
                  </a:lnTo>
                  <a:lnTo>
                    <a:pt x="380326" y="263855"/>
                  </a:lnTo>
                  <a:lnTo>
                    <a:pt x="407962" y="308406"/>
                  </a:lnTo>
                  <a:lnTo>
                    <a:pt x="447586" y="350748"/>
                  </a:lnTo>
                  <a:lnTo>
                    <a:pt x="501345" y="386803"/>
                  </a:lnTo>
                  <a:lnTo>
                    <a:pt x="510425" y="389712"/>
                  </a:lnTo>
                  <a:lnTo>
                    <a:pt x="519760" y="389559"/>
                  </a:lnTo>
                  <a:lnTo>
                    <a:pt x="543712" y="353923"/>
                  </a:lnTo>
                  <a:lnTo>
                    <a:pt x="533019" y="332409"/>
                  </a:lnTo>
                  <a:lnTo>
                    <a:pt x="526313" y="317792"/>
                  </a:lnTo>
                  <a:lnTo>
                    <a:pt x="520979" y="301612"/>
                  </a:lnTo>
                  <a:lnTo>
                    <a:pt x="518058" y="284505"/>
                  </a:lnTo>
                  <a:lnTo>
                    <a:pt x="563956" y="266814"/>
                  </a:lnTo>
                  <a:lnTo>
                    <a:pt x="600633" y="235343"/>
                  </a:lnTo>
                  <a:lnTo>
                    <a:pt x="624954" y="193243"/>
                  </a:lnTo>
                  <a:lnTo>
                    <a:pt x="633755" y="143624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475472" y="7754905"/>
              <a:ext cx="634365" cy="389890"/>
            </a:xfrm>
            <a:custGeom>
              <a:avLst/>
              <a:gdLst/>
              <a:ahLst/>
              <a:cxnLst/>
              <a:rect l="l" t="t" r="r" b="b"/>
              <a:pathLst>
                <a:path w="634365" h="389890">
                  <a:moveTo>
                    <a:pt x="287248" y="143624"/>
                  </a:moveTo>
                  <a:lnTo>
                    <a:pt x="279933" y="98234"/>
                  </a:lnTo>
                  <a:lnTo>
                    <a:pt x="259537" y="58801"/>
                  </a:lnTo>
                  <a:lnTo>
                    <a:pt x="228447" y="27711"/>
                  </a:lnTo>
                  <a:lnTo>
                    <a:pt x="189026" y="7327"/>
                  </a:lnTo>
                  <a:lnTo>
                    <a:pt x="143624" y="0"/>
                  </a:lnTo>
                  <a:lnTo>
                    <a:pt x="98234" y="7327"/>
                  </a:lnTo>
                  <a:lnTo>
                    <a:pt x="58801" y="27711"/>
                  </a:lnTo>
                  <a:lnTo>
                    <a:pt x="27711" y="58801"/>
                  </a:lnTo>
                  <a:lnTo>
                    <a:pt x="7327" y="98234"/>
                  </a:lnTo>
                  <a:lnTo>
                    <a:pt x="0" y="143624"/>
                  </a:lnTo>
                  <a:lnTo>
                    <a:pt x="8801" y="193243"/>
                  </a:lnTo>
                  <a:lnTo>
                    <a:pt x="33121" y="235356"/>
                  </a:lnTo>
                  <a:lnTo>
                    <a:pt x="69799" y="266814"/>
                  </a:lnTo>
                  <a:lnTo>
                    <a:pt x="115697" y="284505"/>
                  </a:lnTo>
                  <a:lnTo>
                    <a:pt x="112776" y="301612"/>
                  </a:lnTo>
                  <a:lnTo>
                    <a:pt x="107442" y="317792"/>
                  </a:lnTo>
                  <a:lnTo>
                    <a:pt x="100736" y="332409"/>
                  </a:lnTo>
                  <a:lnTo>
                    <a:pt x="93687" y="344868"/>
                  </a:lnTo>
                  <a:lnTo>
                    <a:pt x="90030" y="353923"/>
                  </a:lnTo>
                  <a:lnTo>
                    <a:pt x="113995" y="389559"/>
                  </a:lnTo>
                  <a:lnTo>
                    <a:pt x="123317" y="389712"/>
                  </a:lnTo>
                  <a:lnTo>
                    <a:pt x="132410" y="386803"/>
                  </a:lnTo>
                  <a:lnTo>
                    <a:pt x="186156" y="350748"/>
                  </a:lnTo>
                  <a:lnTo>
                    <a:pt x="225780" y="308406"/>
                  </a:lnTo>
                  <a:lnTo>
                    <a:pt x="253428" y="263842"/>
                  </a:lnTo>
                  <a:lnTo>
                    <a:pt x="271246" y="221107"/>
                  </a:lnTo>
                  <a:lnTo>
                    <a:pt x="281393" y="184213"/>
                  </a:lnTo>
                  <a:lnTo>
                    <a:pt x="286867" y="154101"/>
                  </a:lnTo>
                  <a:lnTo>
                    <a:pt x="287248" y="143624"/>
                  </a:lnTo>
                  <a:close/>
                </a:path>
                <a:path w="634365" h="389890">
                  <a:moveTo>
                    <a:pt x="633768" y="144805"/>
                  </a:moveTo>
                  <a:lnTo>
                    <a:pt x="626808" y="99352"/>
                  </a:lnTo>
                  <a:lnTo>
                    <a:pt x="606742" y="59753"/>
                  </a:lnTo>
                  <a:lnTo>
                    <a:pt x="575919" y="28409"/>
                  </a:lnTo>
                  <a:lnTo>
                    <a:pt x="536651" y="7696"/>
                  </a:lnTo>
                  <a:lnTo>
                    <a:pt x="491312" y="0"/>
                  </a:lnTo>
                  <a:lnTo>
                    <a:pt x="445858" y="6959"/>
                  </a:lnTo>
                  <a:lnTo>
                    <a:pt x="406273" y="27025"/>
                  </a:lnTo>
                  <a:lnTo>
                    <a:pt x="374929" y="57861"/>
                  </a:lnTo>
                  <a:lnTo>
                    <a:pt x="354215" y="97116"/>
                  </a:lnTo>
                  <a:lnTo>
                    <a:pt x="346519" y="142443"/>
                  </a:lnTo>
                  <a:lnTo>
                    <a:pt x="354914" y="192138"/>
                  </a:lnTo>
                  <a:lnTo>
                    <a:pt x="378879" y="234442"/>
                  </a:lnTo>
                  <a:lnTo>
                    <a:pt x="415302" y="266217"/>
                  </a:lnTo>
                  <a:lnTo>
                    <a:pt x="461060" y="284276"/>
                  </a:lnTo>
                  <a:lnTo>
                    <a:pt x="457987" y="301358"/>
                  </a:lnTo>
                  <a:lnTo>
                    <a:pt x="452526" y="317487"/>
                  </a:lnTo>
                  <a:lnTo>
                    <a:pt x="445693" y="332054"/>
                  </a:lnTo>
                  <a:lnTo>
                    <a:pt x="438543" y="344462"/>
                  </a:lnTo>
                  <a:lnTo>
                    <a:pt x="434822" y="353479"/>
                  </a:lnTo>
                  <a:lnTo>
                    <a:pt x="458482" y="389318"/>
                  </a:lnTo>
                  <a:lnTo>
                    <a:pt x="467804" y="389534"/>
                  </a:lnTo>
                  <a:lnTo>
                    <a:pt x="476923" y="386715"/>
                  </a:lnTo>
                  <a:lnTo>
                    <a:pt x="530961" y="351091"/>
                  </a:lnTo>
                  <a:lnTo>
                    <a:pt x="570941" y="309079"/>
                  </a:lnTo>
                  <a:lnTo>
                    <a:pt x="598957" y="264756"/>
                  </a:lnTo>
                  <a:lnTo>
                    <a:pt x="617118" y="222161"/>
                  </a:lnTo>
                  <a:lnTo>
                    <a:pt x="627557" y="185356"/>
                  </a:lnTo>
                  <a:lnTo>
                    <a:pt x="633285" y="155282"/>
                  </a:lnTo>
                  <a:lnTo>
                    <a:pt x="633768" y="144805"/>
                  </a:lnTo>
                  <a:close/>
                </a:path>
              </a:pathLst>
            </a:custGeom>
            <a:solidFill>
              <a:srgbClr val="67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129966" y="8772209"/>
            <a:ext cx="8677910" cy="214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8935" marR="1018540">
              <a:lnSpc>
                <a:spcPct val="101800"/>
              </a:lnSpc>
              <a:spcBef>
                <a:spcPts val="95"/>
              </a:spcBef>
            </a:pP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Miners</a:t>
            </a:r>
            <a:r>
              <a:rPr sz="1700" b="1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40" dirty="0">
                <a:solidFill>
                  <a:srgbClr val="FFFFFF"/>
                </a:solidFill>
                <a:latin typeface="Open Sans"/>
                <a:cs typeface="Open Sans"/>
              </a:rPr>
              <a:t>collect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unconfirmed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transactions,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5" dirty="0">
                <a:solidFill>
                  <a:srgbClr val="FFFFFF"/>
                </a:solidFill>
                <a:latin typeface="Open Sans"/>
                <a:cs typeface="Open Sans"/>
              </a:rPr>
              <a:t>form</a:t>
            </a:r>
            <a:r>
              <a:rPr sz="17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2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block,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9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expend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energy</a:t>
            </a:r>
            <a:r>
              <a:rPr sz="17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to 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look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90" dirty="0">
                <a:solidFill>
                  <a:srgbClr val="FFFFFF"/>
                </a:solidFill>
                <a:latin typeface="Open Sans"/>
                <a:cs typeface="Open Sans"/>
              </a:rPr>
              <a:t>for</a:t>
            </a:r>
            <a:r>
              <a:rPr sz="17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2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valuable</a:t>
            </a:r>
            <a:r>
              <a:rPr sz="17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Open Sans"/>
                <a:cs typeface="Open Sans"/>
              </a:rPr>
              <a:t>key</a:t>
            </a:r>
            <a:r>
              <a:rPr sz="17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Open Sans"/>
                <a:cs typeface="Open Sans"/>
              </a:rPr>
              <a:t>that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will</a:t>
            </a:r>
            <a:r>
              <a:rPr sz="17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add</a:t>
            </a:r>
            <a:r>
              <a:rPr sz="1700" b="1" spc="7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700" b="1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secure</a:t>
            </a:r>
            <a:r>
              <a:rPr sz="1700" b="1" spc="7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b="1" spc="7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block’s</a:t>
            </a:r>
            <a:r>
              <a:rPr sz="1700" b="1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spot</a:t>
            </a:r>
            <a:r>
              <a:rPr sz="1700" b="1" spc="7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in</a:t>
            </a:r>
            <a:r>
              <a:rPr sz="1700" b="1" spc="7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spc="-25" dirty="0">
                <a:solidFill>
                  <a:srgbClr val="FFFFFF"/>
                </a:solidFill>
                <a:latin typeface="Open Sans"/>
                <a:cs typeface="Open Sans"/>
              </a:rPr>
              <a:t>the </a:t>
            </a:r>
            <a:r>
              <a:rPr sz="1700" b="1" spc="-10" dirty="0">
                <a:solidFill>
                  <a:srgbClr val="FFFFFF"/>
                </a:solidFill>
                <a:latin typeface="Open Sans"/>
                <a:cs typeface="Open Sans"/>
              </a:rPr>
              <a:t>blockchain.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race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next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sought-after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prize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“valid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hash,”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cleverly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hidden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among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billions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others,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only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specific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key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assigned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unlock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it.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04158" y="2415994"/>
            <a:ext cx="8586470" cy="2400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26695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Picture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massive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haystack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filled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millions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keys,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representing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unique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hash.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chosen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specific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unlock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valuable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reward.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rummage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through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haystack,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testing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lock,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but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only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one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lucky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discover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perfect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match.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Once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finds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correct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share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along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with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created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solution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make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it’s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right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fit.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everything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checks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out,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blockchain,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creating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public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ledger.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282645" y="5866485"/>
            <a:ext cx="8627745" cy="4989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rewards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released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circulation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fees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small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payments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users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their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processed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faster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prioritized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pick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which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include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usually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giving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preference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those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higher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fees.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00" b="1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r>
              <a:rPr sz="1900" b="1" spc="-7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1900" b="1" spc="-10" dirty="0" err="1">
                <a:solidFill>
                  <a:srgbClr val="241B54"/>
                </a:solidFill>
                <a:latin typeface="Open Sans"/>
                <a:cs typeface="Open Sans"/>
              </a:rPr>
              <a:t>H</a:t>
            </a:r>
            <a:r>
              <a:rPr sz="1900" b="1" spc="-10" dirty="0" err="1">
                <a:solidFill>
                  <a:srgbClr val="241B54"/>
                </a:solidFill>
                <a:latin typeface="Open Sans"/>
                <a:cs typeface="Open Sans"/>
              </a:rPr>
              <a:t>alvings</a:t>
            </a:r>
            <a:endParaRPr sz="1900" dirty="0">
              <a:latin typeface="Open Sans"/>
              <a:cs typeface="Open Sans"/>
            </a:endParaRPr>
          </a:p>
          <a:p>
            <a:pPr marL="12700" marR="252095">
              <a:lnSpc>
                <a:spcPct val="101800"/>
              </a:lnSpc>
              <a:spcBef>
                <a:spcPts val="121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halving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essential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part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universe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helps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maintain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its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scarcity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value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over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time.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know,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fixed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supply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21,000,000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total.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supply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wa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sn’t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fully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available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day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launched.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Instead,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supply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enters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universe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step-by-step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fashion.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 dirty="0">
              <a:latin typeface="Open Sans"/>
              <a:cs typeface="Open Sans"/>
            </a:endParaRPr>
          </a:p>
          <a:p>
            <a:pPr marL="12700" marR="358775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Satoshi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Nakamoto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cleverly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designed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reward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system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distribute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new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without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central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authority.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Bitcoin’s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early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days,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got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sweet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50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reward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mined,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motivating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them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invest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powerful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equipment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electricity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mining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operations.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 dirty="0">
              <a:latin typeface="Open Sans"/>
              <a:cs typeface="Open Sans"/>
            </a:endParaRPr>
          </a:p>
          <a:p>
            <a:pPr marR="210185" algn="r">
              <a:lnSpc>
                <a:spcPct val="100000"/>
              </a:lnSpc>
            </a:pPr>
            <a:r>
              <a:rPr sz="1450" spc="-25" dirty="0">
                <a:solidFill>
                  <a:srgbClr val="683B93"/>
                </a:solidFill>
                <a:latin typeface="Open Sans"/>
                <a:cs typeface="Open Sans"/>
              </a:rPr>
              <a:t>79</a:t>
            </a:r>
            <a:endParaRPr sz="1450" dirty="0">
              <a:latin typeface="Open Sans"/>
              <a:cs typeface="Open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282829" y="5095995"/>
            <a:ext cx="2548890" cy="553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earn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rewards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endParaRPr sz="17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efforts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two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ways: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195197" y="5127466"/>
            <a:ext cx="535250" cy="536316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29680" y="5127467"/>
            <a:ext cx="535259" cy="536316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3373458" y="5193374"/>
            <a:ext cx="2713355" cy="3479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546985" algn="l"/>
              </a:tabLst>
            </a:pPr>
            <a:r>
              <a:rPr sz="2100" b="1" spc="-50" dirty="0">
                <a:solidFill>
                  <a:srgbClr val="FFFFFF"/>
                </a:solidFill>
                <a:latin typeface="Open Sans"/>
                <a:cs typeface="Open Sans"/>
              </a:rPr>
              <a:t>1</a:t>
            </a:r>
            <a:r>
              <a:rPr sz="2100" b="1" dirty="0">
                <a:solidFill>
                  <a:srgbClr val="FFFFFF"/>
                </a:solidFill>
                <a:latin typeface="Open Sans"/>
                <a:cs typeface="Open Sans"/>
              </a:rPr>
              <a:t>	</a:t>
            </a:r>
            <a:r>
              <a:rPr sz="2100" b="1" spc="-50" dirty="0">
                <a:solidFill>
                  <a:srgbClr val="FFFFFF"/>
                </a:solidFill>
                <a:latin typeface="Open Sans"/>
                <a:cs typeface="Open Sans"/>
              </a:rPr>
              <a:t>2</a:t>
            </a:r>
            <a:endParaRPr sz="2100">
              <a:latin typeface="Open Sans"/>
              <a:cs typeface="Open San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874046" y="5229194"/>
            <a:ext cx="424497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546985" algn="l"/>
              </a:tabLst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rewards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	Transaction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fees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829740" y="10656767"/>
            <a:ext cx="143503" cy="1435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129" y="56605"/>
            <a:ext cx="14281449" cy="175156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68" y="593899"/>
            <a:ext cx="1273727" cy="6787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0807" y="2633075"/>
            <a:ext cx="5352904" cy="447742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808264" y="2485751"/>
            <a:ext cx="2973705" cy="4775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keep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stable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manage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supply,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reward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halved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about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every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210,000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blocks.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event,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called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halving”,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decreases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number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entering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circulation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and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continues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motivate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protect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uphold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its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decentralization.</a:t>
            </a:r>
            <a:r>
              <a:rPr sz="1700" spc="1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Historically,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halving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events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led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significant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price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increases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market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due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reduced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supply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new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making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way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7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circulation.</a:t>
            </a:r>
            <a:endParaRPr sz="1700">
              <a:latin typeface="Open Sans"/>
              <a:cs typeface="Open San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42635" y="7338279"/>
            <a:ext cx="8623935" cy="1891030"/>
            <a:chOff x="1142635" y="7338279"/>
            <a:chExt cx="8623935" cy="189103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635" y="7338279"/>
              <a:ext cx="8623663" cy="189057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099410" y="7512983"/>
              <a:ext cx="471805" cy="513080"/>
            </a:xfrm>
            <a:custGeom>
              <a:avLst/>
              <a:gdLst/>
              <a:ahLst/>
              <a:cxnLst/>
              <a:rect l="l" t="t" r="r" b="b"/>
              <a:pathLst>
                <a:path w="471804" h="513079">
                  <a:moveTo>
                    <a:pt x="61277" y="210045"/>
                  </a:moveTo>
                  <a:lnTo>
                    <a:pt x="54343" y="203111"/>
                  </a:lnTo>
                  <a:lnTo>
                    <a:pt x="15494" y="203111"/>
                  </a:lnTo>
                  <a:lnTo>
                    <a:pt x="6921" y="203111"/>
                  </a:lnTo>
                  <a:lnTo>
                    <a:pt x="0" y="210045"/>
                  </a:lnTo>
                  <a:lnTo>
                    <a:pt x="0" y="227139"/>
                  </a:lnTo>
                  <a:lnTo>
                    <a:pt x="6946" y="234073"/>
                  </a:lnTo>
                  <a:lnTo>
                    <a:pt x="54343" y="234073"/>
                  </a:lnTo>
                  <a:lnTo>
                    <a:pt x="61277" y="227139"/>
                  </a:lnTo>
                  <a:lnTo>
                    <a:pt x="61277" y="210045"/>
                  </a:lnTo>
                  <a:close/>
                </a:path>
                <a:path w="471804" h="513079">
                  <a:moveTo>
                    <a:pt x="130708" y="91478"/>
                  </a:moveTo>
                  <a:lnTo>
                    <a:pt x="103225" y="64020"/>
                  </a:lnTo>
                  <a:lnTo>
                    <a:pt x="97193" y="57975"/>
                  </a:lnTo>
                  <a:lnTo>
                    <a:pt x="87363" y="57975"/>
                  </a:lnTo>
                  <a:lnTo>
                    <a:pt x="75260" y="70053"/>
                  </a:lnTo>
                  <a:lnTo>
                    <a:pt x="75260" y="79857"/>
                  </a:lnTo>
                  <a:lnTo>
                    <a:pt x="105765" y="110350"/>
                  </a:lnTo>
                  <a:lnTo>
                    <a:pt x="109728" y="111874"/>
                  </a:lnTo>
                  <a:lnTo>
                    <a:pt x="117678" y="111874"/>
                  </a:lnTo>
                  <a:lnTo>
                    <a:pt x="121627" y="110350"/>
                  </a:lnTo>
                  <a:lnTo>
                    <a:pt x="130708" y="101295"/>
                  </a:lnTo>
                  <a:lnTo>
                    <a:pt x="130708" y="91478"/>
                  </a:lnTo>
                  <a:close/>
                </a:path>
                <a:path w="471804" h="513079">
                  <a:moveTo>
                    <a:pt x="251396" y="6921"/>
                  </a:moveTo>
                  <a:lnTo>
                    <a:pt x="244449" y="0"/>
                  </a:lnTo>
                  <a:lnTo>
                    <a:pt x="227368" y="0"/>
                  </a:lnTo>
                  <a:lnTo>
                    <a:pt x="220421" y="6921"/>
                  </a:lnTo>
                  <a:lnTo>
                    <a:pt x="220421" y="54330"/>
                  </a:lnTo>
                  <a:lnTo>
                    <a:pt x="227368" y="61264"/>
                  </a:lnTo>
                  <a:lnTo>
                    <a:pt x="235915" y="61264"/>
                  </a:lnTo>
                  <a:lnTo>
                    <a:pt x="244449" y="61264"/>
                  </a:lnTo>
                  <a:lnTo>
                    <a:pt x="251396" y="54330"/>
                  </a:lnTo>
                  <a:lnTo>
                    <a:pt x="251396" y="6921"/>
                  </a:lnTo>
                  <a:close/>
                </a:path>
                <a:path w="471804" h="513079">
                  <a:moveTo>
                    <a:pt x="293624" y="488530"/>
                  </a:moveTo>
                  <a:lnTo>
                    <a:pt x="286689" y="481609"/>
                  </a:lnTo>
                  <a:lnTo>
                    <a:pt x="193687" y="481609"/>
                  </a:lnTo>
                  <a:lnTo>
                    <a:pt x="185140" y="481609"/>
                  </a:lnTo>
                  <a:lnTo>
                    <a:pt x="178206" y="488530"/>
                  </a:lnTo>
                  <a:lnTo>
                    <a:pt x="178206" y="505637"/>
                  </a:lnTo>
                  <a:lnTo>
                    <a:pt x="185140" y="512572"/>
                  </a:lnTo>
                  <a:lnTo>
                    <a:pt x="286689" y="512572"/>
                  </a:lnTo>
                  <a:lnTo>
                    <a:pt x="293624" y="505637"/>
                  </a:lnTo>
                  <a:lnTo>
                    <a:pt x="293624" y="488530"/>
                  </a:lnTo>
                  <a:close/>
                </a:path>
                <a:path w="471804" h="513079">
                  <a:moveTo>
                    <a:pt x="392531" y="250202"/>
                  </a:moveTo>
                  <a:lnTo>
                    <a:pt x="389521" y="219392"/>
                  </a:lnTo>
                  <a:lnTo>
                    <a:pt x="380657" y="190182"/>
                  </a:lnTo>
                  <a:lnTo>
                    <a:pt x="366229" y="163271"/>
                  </a:lnTo>
                  <a:lnTo>
                    <a:pt x="361594" y="157645"/>
                  </a:lnTo>
                  <a:lnTo>
                    <a:pt x="361594" y="250228"/>
                  </a:lnTo>
                  <a:lnTo>
                    <a:pt x="359333" y="274015"/>
                  </a:lnTo>
                  <a:lnTo>
                    <a:pt x="352691" y="296672"/>
                  </a:lnTo>
                  <a:lnTo>
                    <a:pt x="341871" y="317627"/>
                  </a:lnTo>
                  <a:lnTo>
                    <a:pt x="327088" y="336384"/>
                  </a:lnTo>
                  <a:lnTo>
                    <a:pt x="314147" y="352577"/>
                  </a:lnTo>
                  <a:lnTo>
                    <a:pt x="304685" y="370293"/>
                  </a:lnTo>
                  <a:lnTo>
                    <a:pt x="298869" y="389089"/>
                  </a:lnTo>
                  <a:lnTo>
                    <a:pt x="296875" y="408533"/>
                  </a:lnTo>
                  <a:lnTo>
                    <a:pt x="296875" y="422694"/>
                  </a:lnTo>
                  <a:lnTo>
                    <a:pt x="296100" y="423468"/>
                  </a:lnTo>
                  <a:lnTo>
                    <a:pt x="175717" y="423468"/>
                  </a:lnTo>
                  <a:lnTo>
                    <a:pt x="174955" y="422694"/>
                  </a:lnTo>
                  <a:lnTo>
                    <a:pt x="174955" y="408533"/>
                  </a:lnTo>
                  <a:lnTo>
                    <a:pt x="172974" y="389089"/>
                  </a:lnTo>
                  <a:lnTo>
                    <a:pt x="167144" y="370293"/>
                  </a:lnTo>
                  <a:lnTo>
                    <a:pt x="157670" y="352564"/>
                  </a:lnTo>
                  <a:lnTo>
                    <a:pt x="144754" y="336384"/>
                  </a:lnTo>
                  <a:lnTo>
                    <a:pt x="129971" y="317627"/>
                  </a:lnTo>
                  <a:lnTo>
                    <a:pt x="119151" y="296659"/>
                  </a:lnTo>
                  <a:lnTo>
                    <a:pt x="112522" y="274015"/>
                  </a:lnTo>
                  <a:lnTo>
                    <a:pt x="110274" y="250202"/>
                  </a:lnTo>
                  <a:lnTo>
                    <a:pt x="112699" y="225475"/>
                  </a:lnTo>
                  <a:lnTo>
                    <a:pt x="131381" y="180428"/>
                  </a:lnTo>
                  <a:lnTo>
                    <a:pt x="166319" y="145516"/>
                  </a:lnTo>
                  <a:lnTo>
                    <a:pt x="211124" y="126949"/>
                  </a:lnTo>
                  <a:lnTo>
                    <a:pt x="235712" y="124548"/>
                  </a:lnTo>
                  <a:lnTo>
                    <a:pt x="236118" y="124548"/>
                  </a:lnTo>
                  <a:lnTo>
                    <a:pt x="284048" y="134023"/>
                  </a:lnTo>
                  <a:lnTo>
                    <a:pt x="324675" y="161226"/>
                  </a:lnTo>
                  <a:lnTo>
                    <a:pt x="352056" y="202031"/>
                  </a:lnTo>
                  <a:lnTo>
                    <a:pt x="361594" y="250228"/>
                  </a:lnTo>
                  <a:lnTo>
                    <a:pt x="361594" y="157645"/>
                  </a:lnTo>
                  <a:lnTo>
                    <a:pt x="346519" y="139344"/>
                  </a:lnTo>
                  <a:lnTo>
                    <a:pt x="328510" y="124548"/>
                  </a:lnTo>
                  <a:lnTo>
                    <a:pt x="322668" y="119748"/>
                  </a:lnTo>
                  <a:lnTo>
                    <a:pt x="295859" y="105397"/>
                  </a:lnTo>
                  <a:lnTo>
                    <a:pt x="266788" y="96596"/>
                  </a:lnTo>
                  <a:lnTo>
                    <a:pt x="236143" y="93599"/>
                  </a:lnTo>
                  <a:lnTo>
                    <a:pt x="235610" y="93599"/>
                  </a:lnTo>
                  <a:lnTo>
                    <a:pt x="175920" y="105397"/>
                  </a:lnTo>
                  <a:lnTo>
                    <a:pt x="125285" y="139344"/>
                  </a:lnTo>
                  <a:lnTo>
                    <a:pt x="91147" y="190182"/>
                  </a:lnTo>
                  <a:lnTo>
                    <a:pt x="79260" y="250228"/>
                  </a:lnTo>
                  <a:lnTo>
                    <a:pt x="82092" y="279933"/>
                  </a:lnTo>
                  <a:lnTo>
                    <a:pt x="90398" y="308203"/>
                  </a:lnTo>
                  <a:lnTo>
                    <a:pt x="103924" y="334378"/>
                  </a:lnTo>
                  <a:lnTo>
                    <a:pt x="122389" y="357797"/>
                  </a:lnTo>
                  <a:lnTo>
                    <a:pt x="131635" y="369328"/>
                  </a:lnTo>
                  <a:lnTo>
                    <a:pt x="138404" y="381838"/>
                  </a:lnTo>
                  <a:lnTo>
                    <a:pt x="142557" y="395020"/>
                  </a:lnTo>
                  <a:lnTo>
                    <a:pt x="143967" y="408533"/>
                  </a:lnTo>
                  <a:lnTo>
                    <a:pt x="143979" y="421767"/>
                  </a:lnTo>
                  <a:lnTo>
                    <a:pt x="146545" y="434479"/>
                  </a:lnTo>
                  <a:lnTo>
                    <a:pt x="153555" y="444868"/>
                  </a:lnTo>
                  <a:lnTo>
                    <a:pt x="163944" y="451866"/>
                  </a:lnTo>
                  <a:lnTo>
                    <a:pt x="176657" y="454444"/>
                  </a:lnTo>
                  <a:lnTo>
                    <a:pt x="295148" y="454444"/>
                  </a:lnTo>
                  <a:lnTo>
                    <a:pt x="327482" y="423468"/>
                  </a:lnTo>
                  <a:lnTo>
                    <a:pt x="327825" y="421767"/>
                  </a:lnTo>
                  <a:lnTo>
                    <a:pt x="327825" y="408533"/>
                  </a:lnTo>
                  <a:lnTo>
                    <a:pt x="329247" y="395008"/>
                  </a:lnTo>
                  <a:lnTo>
                    <a:pt x="333413" y="381825"/>
                  </a:lnTo>
                  <a:lnTo>
                    <a:pt x="340194" y="369316"/>
                  </a:lnTo>
                  <a:lnTo>
                    <a:pt x="349453" y="357771"/>
                  </a:lnTo>
                  <a:lnTo>
                    <a:pt x="367906" y="334365"/>
                  </a:lnTo>
                  <a:lnTo>
                    <a:pt x="381406" y="308190"/>
                  </a:lnTo>
                  <a:lnTo>
                    <a:pt x="389712" y="279933"/>
                  </a:lnTo>
                  <a:lnTo>
                    <a:pt x="392531" y="250202"/>
                  </a:lnTo>
                  <a:close/>
                </a:path>
                <a:path w="471804" h="513079">
                  <a:moveTo>
                    <a:pt x="396544" y="70053"/>
                  </a:moveTo>
                  <a:lnTo>
                    <a:pt x="384454" y="57962"/>
                  </a:lnTo>
                  <a:lnTo>
                    <a:pt x="374650" y="57962"/>
                  </a:lnTo>
                  <a:lnTo>
                    <a:pt x="341083" y="91503"/>
                  </a:lnTo>
                  <a:lnTo>
                    <a:pt x="341083" y="101295"/>
                  </a:lnTo>
                  <a:lnTo>
                    <a:pt x="350164" y="110363"/>
                  </a:lnTo>
                  <a:lnTo>
                    <a:pt x="354126" y="111887"/>
                  </a:lnTo>
                  <a:lnTo>
                    <a:pt x="362077" y="111887"/>
                  </a:lnTo>
                  <a:lnTo>
                    <a:pt x="366026" y="110363"/>
                  </a:lnTo>
                  <a:lnTo>
                    <a:pt x="369049" y="107340"/>
                  </a:lnTo>
                  <a:lnTo>
                    <a:pt x="396544" y="79857"/>
                  </a:lnTo>
                  <a:lnTo>
                    <a:pt x="396544" y="70053"/>
                  </a:lnTo>
                  <a:close/>
                </a:path>
                <a:path w="471804" h="513079">
                  <a:moveTo>
                    <a:pt x="471805" y="210045"/>
                  </a:moveTo>
                  <a:lnTo>
                    <a:pt x="464883" y="203111"/>
                  </a:lnTo>
                  <a:lnTo>
                    <a:pt x="426046" y="203111"/>
                  </a:lnTo>
                  <a:lnTo>
                    <a:pt x="417499" y="203111"/>
                  </a:lnTo>
                  <a:lnTo>
                    <a:pt x="410540" y="210045"/>
                  </a:lnTo>
                  <a:lnTo>
                    <a:pt x="410540" y="227139"/>
                  </a:lnTo>
                  <a:lnTo>
                    <a:pt x="417474" y="234073"/>
                  </a:lnTo>
                  <a:lnTo>
                    <a:pt x="464883" y="234073"/>
                  </a:lnTo>
                  <a:lnTo>
                    <a:pt x="471805" y="227139"/>
                  </a:lnTo>
                  <a:lnTo>
                    <a:pt x="471805" y="2100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473133" y="7880287"/>
            <a:ext cx="7381240" cy="8172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1800"/>
              </a:lnSpc>
              <a:spcBef>
                <a:spcPts val="95"/>
              </a:spcBef>
            </a:pPr>
            <a:r>
              <a:rPr sz="1700" b="1" spc="15" dirty="0">
                <a:solidFill>
                  <a:srgbClr val="FFFFFF"/>
                </a:solidFill>
                <a:latin typeface="Open Sans"/>
                <a:cs typeface="Open Sans"/>
              </a:rPr>
              <a:t>Circulating</a:t>
            </a:r>
            <a:r>
              <a:rPr sz="1700" b="1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1700" b="1" spc="15" dirty="0">
                <a:solidFill>
                  <a:srgbClr val="FFFFFF"/>
                </a:solidFill>
                <a:latin typeface="Open Sans"/>
                <a:cs typeface="Open Sans"/>
              </a:rPr>
              <a:t>s</a:t>
            </a:r>
            <a:r>
              <a:rPr sz="1700" b="1" spc="15" dirty="0">
                <a:solidFill>
                  <a:srgbClr val="FFFFFF"/>
                </a:solidFill>
                <a:latin typeface="Open Sans"/>
                <a:cs typeface="Open Sans"/>
              </a:rPr>
              <a:t>upply</a:t>
            </a:r>
            <a:r>
              <a:rPr sz="1700" b="1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5" dirty="0">
                <a:solidFill>
                  <a:srgbClr val="FFFFFF"/>
                </a:solidFill>
                <a:latin typeface="Open Sans"/>
                <a:cs typeface="Open Sans"/>
              </a:rPr>
              <a:t>refers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5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total </a:t>
            </a:r>
            <a:r>
              <a:rPr sz="1700" spc="-90" dirty="0">
                <a:solidFill>
                  <a:srgbClr val="FFFFFF"/>
                </a:solidFill>
                <a:latin typeface="Open Sans"/>
                <a:cs typeface="Open Sans"/>
              </a:rPr>
              <a:t>amount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14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currency.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With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Bitcoin,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total </a:t>
            </a:r>
            <a:r>
              <a:rPr sz="1700" spc="-45" dirty="0">
                <a:solidFill>
                  <a:srgbClr val="FFFFFF"/>
                </a:solidFill>
                <a:latin typeface="Open Sans"/>
                <a:cs typeface="Open Sans"/>
              </a:rPr>
              <a:t>circulating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5" dirty="0">
                <a:solidFill>
                  <a:srgbClr val="FFFFFF"/>
                </a:solidFill>
                <a:latin typeface="Open Sans"/>
                <a:cs typeface="Open Sans"/>
              </a:rPr>
              <a:t>supply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5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90" dirty="0">
                <a:solidFill>
                  <a:srgbClr val="FFFFFF"/>
                </a:solidFill>
                <a:latin typeface="Open Sans"/>
                <a:cs typeface="Open Sans"/>
              </a:rPr>
              <a:t>number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Open Sans"/>
                <a:cs typeface="Open Sans"/>
              </a:rPr>
              <a:t>coins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5" dirty="0">
                <a:solidFill>
                  <a:srgbClr val="FFFFFF"/>
                </a:solidFill>
                <a:latin typeface="Open Sans"/>
                <a:cs typeface="Open Sans"/>
              </a:rPr>
              <a:t>that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Open Sans"/>
                <a:cs typeface="Open Sans"/>
              </a:rPr>
              <a:t>have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been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mined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5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10" dirty="0">
                <a:solidFill>
                  <a:srgbClr val="FFFFFF"/>
                </a:solidFill>
                <a:latin typeface="Open Sans"/>
                <a:cs typeface="Open Sans"/>
              </a:rPr>
              <a:t>are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in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circulation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at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any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given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5" dirty="0">
                <a:solidFill>
                  <a:srgbClr val="FFFFFF"/>
                </a:solidFill>
                <a:latin typeface="Open Sans"/>
                <a:cs typeface="Open Sans"/>
              </a:rPr>
              <a:t>time,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Open Sans"/>
                <a:cs typeface="Open Sans"/>
              </a:rPr>
              <a:t>excluding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any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Open Sans"/>
                <a:cs typeface="Open Sans"/>
              </a:rPr>
              <a:t>coins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5" dirty="0">
                <a:solidFill>
                  <a:srgbClr val="FFFFFF"/>
                </a:solidFill>
                <a:latin typeface="Open Sans"/>
                <a:cs typeface="Open Sans"/>
              </a:rPr>
              <a:t>that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10" dirty="0">
                <a:solidFill>
                  <a:srgbClr val="FFFFFF"/>
                </a:solidFill>
                <a:latin typeface="Open Sans"/>
                <a:cs typeface="Open Sans"/>
              </a:rPr>
              <a:t>are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lost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5" dirty="0">
                <a:solidFill>
                  <a:srgbClr val="FFFFFF"/>
                </a:solidFill>
                <a:latin typeface="Open Sans"/>
                <a:cs typeface="Open Sans"/>
              </a:rPr>
              <a:t>forever</a:t>
            </a:r>
            <a:endParaRPr sz="1700" dirty="0">
              <a:latin typeface="Open Sans"/>
              <a:cs typeface="Open San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333853" y="7338279"/>
            <a:ext cx="8623935" cy="1681480"/>
            <a:chOff x="10333853" y="7338279"/>
            <a:chExt cx="8623935" cy="168148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3853" y="7338279"/>
              <a:ext cx="8623652" cy="168115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290616" y="7512983"/>
              <a:ext cx="472440" cy="513080"/>
            </a:xfrm>
            <a:custGeom>
              <a:avLst/>
              <a:gdLst/>
              <a:ahLst/>
              <a:cxnLst/>
              <a:rect l="l" t="t" r="r" b="b"/>
              <a:pathLst>
                <a:path w="472440" h="513079">
                  <a:moveTo>
                    <a:pt x="61277" y="210045"/>
                  </a:moveTo>
                  <a:lnTo>
                    <a:pt x="54343" y="203111"/>
                  </a:lnTo>
                  <a:lnTo>
                    <a:pt x="15494" y="203111"/>
                  </a:lnTo>
                  <a:lnTo>
                    <a:pt x="6921" y="203111"/>
                  </a:lnTo>
                  <a:lnTo>
                    <a:pt x="0" y="210045"/>
                  </a:lnTo>
                  <a:lnTo>
                    <a:pt x="0" y="227139"/>
                  </a:lnTo>
                  <a:lnTo>
                    <a:pt x="6946" y="234073"/>
                  </a:lnTo>
                  <a:lnTo>
                    <a:pt x="54343" y="234073"/>
                  </a:lnTo>
                  <a:lnTo>
                    <a:pt x="61277" y="227139"/>
                  </a:lnTo>
                  <a:lnTo>
                    <a:pt x="61277" y="210045"/>
                  </a:lnTo>
                  <a:close/>
                </a:path>
                <a:path w="472440" h="513079">
                  <a:moveTo>
                    <a:pt x="130721" y="91478"/>
                  </a:moveTo>
                  <a:lnTo>
                    <a:pt x="103238" y="64020"/>
                  </a:lnTo>
                  <a:lnTo>
                    <a:pt x="97193" y="57975"/>
                  </a:lnTo>
                  <a:lnTo>
                    <a:pt x="87376" y="57975"/>
                  </a:lnTo>
                  <a:lnTo>
                    <a:pt x="75260" y="70053"/>
                  </a:lnTo>
                  <a:lnTo>
                    <a:pt x="75260" y="79857"/>
                  </a:lnTo>
                  <a:lnTo>
                    <a:pt x="105778" y="110350"/>
                  </a:lnTo>
                  <a:lnTo>
                    <a:pt x="109728" y="111874"/>
                  </a:lnTo>
                  <a:lnTo>
                    <a:pt x="117690" y="111874"/>
                  </a:lnTo>
                  <a:lnTo>
                    <a:pt x="121627" y="110350"/>
                  </a:lnTo>
                  <a:lnTo>
                    <a:pt x="130721" y="101295"/>
                  </a:lnTo>
                  <a:lnTo>
                    <a:pt x="130721" y="91478"/>
                  </a:lnTo>
                  <a:close/>
                </a:path>
                <a:path w="472440" h="513079">
                  <a:moveTo>
                    <a:pt x="251396" y="6921"/>
                  </a:moveTo>
                  <a:lnTo>
                    <a:pt x="244462" y="0"/>
                  </a:lnTo>
                  <a:lnTo>
                    <a:pt x="227368" y="0"/>
                  </a:lnTo>
                  <a:lnTo>
                    <a:pt x="220421" y="6921"/>
                  </a:lnTo>
                  <a:lnTo>
                    <a:pt x="220421" y="54330"/>
                  </a:lnTo>
                  <a:lnTo>
                    <a:pt x="227368" y="61264"/>
                  </a:lnTo>
                  <a:lnTo>
                    <a:pt x="235915" y="61264"/>
                  </a:lnTo>
                  <a:lnTo>
                    <a:pt x="244462" y="61264"/>
                  </a:lnTo>
                  <a:lnTo>
                    <a:pt x="251396" y="54330"/>
                  </a:lnTo>
                  <a:lnTo>
                    <a:pt x="251396" y="6921"/>
                  </a:lnTo>
                  <a:close/>
                </a:path>
                <a:path w="472440" h="513079">
                  <a:moveTo>
                    <a:pt x="293624" y="488530"/>
                  </a:moveTo>
                  <a:lnTo>
                    <a:pt x="286689" y="481609"/>
                  </a:lnTo>
                  <a:lnTo>
                    <a:pt x="193687" y="481609"/>
                  </a:lnTo>
                  <a:lnTo>
                    <a:pt x="185140" y="481609"/>
                  </a:lnTo>
                  <a:lnTo>
                    <a:pt x="178206" y="488530"/>
                  </a:lnTo>
                  <a:lnTo>
                    <a:pt x="178206" y="505637"/>
                  </a:lnTo>
                  <a:lnTo>
                    <a:pt x="185140" y="512572"/>
                  </a:lnTo>
                  <a:lnTo>
                    <a:pt x="286689" y="512572"/>
                  </a:lnTo>
                  <a:lnTo>
                    <a:pt x="293624" y="505637"/>
                  </a:lnTo>
                  <a:lnTo>
                    <a:pt x="293624" y="488530"/>
                  </a:lnTo>
                  <a:close/>
                </a:path>
                <a:path w="472440" h="513079">
                  <a:moveTo>
                    <a:pt x="392544" y="250202"/>
                  </a:moveTo>
                  <a:lnTo>
                    <a:pt x="389521" y="219392"/>
                  </a:lnTo>
                  <a:lnTo>
                    <a:pt x="380657" y="190182"/>
                  </a:lnTo>
                  <a:lnTo>
                    <a:pt x="366229" y="163271"/>
                  </a:lnTo>
                  <a:lnTo>
                    <a:pt x="361594" y="157645"/>
                  </a:lnTo>
                  <a:lnTo>
                    <a:pt x="361594" y="250228"/>
                  </a:lnTo>
                  <a:lnTo>
                    <a:pt x="359333" y="274015"/>
                  </a:lnTo>
                  <a:lnTo>
                    <a:pt x="352691" y="296672"/>
                  </a:lnTo>
                  <a:lnTo>
                    <a:pt x="341871" y="317627"/>
                  </a:lnTo>
                  <a:lnTo>
                    <a:pt x="327088" y="336384"/>
                  </a:lnTo>
                  <a:lnTo>
                    <a:pt x="314159" y="352577"/>
                  </a:lnTo>
                  <a:lnTo>
                    <a:pt x="304685" y="370293"/>
                  </a:lnTo>
                  <a:lnTo>
                    <a:pt x="298869" y="389089"/>
                  </a:lnTo>
                  <a:lnTo>
                    <a:pt x="296887" y="408533"/>
                  </a:lnTo>
                  <a:lnTo>
                    <a:pt x="296887" y="422694"/>
                  </a:lnTo>
                  <a:lnTo>
                    <a:pt x="296113" y="423468"/>
                  </a:lnTo>
                  <a:lnTo>
                    <a:pt x="175729" y="423468"/>
                  </a:lnTo>
                  <a:lnTo>
                    <a:pt x="174955" y="422694"/>
                  </a:lnTo>
                  <a:lnTo>
                    <a:pt x="174955" y="408533"/>
                  </a:lnTo>
                  <a:lnTo>
                    <a:pt x="172974" y="389089"/>
                  </a:lnTo>
                  <a:lnTo>
                    <a:pt x="167144" y="370293"/>
                  </a:lnTo>
                  <a:lnTo>
                    <a:pt x="157670" y="352564"/>
                  </a:lnTo>
                  <a:lnTo>
                    <a:pt x="144754" y="336384"/>
                  </a:lnTo>
                  <a:lnTo>
                    <a:pt x="129971" y="317627"/>
                  </a:lnTo>
                  <a:lnTo>
                    <a:pt x="119164" y="296659"/>
                  </a:lnTo>
                  <a:lnTo>
                    <a:pt x="112522" y="274015"/>
                  </a:lnTo>
                  <a:lnTo>
                    <a:pt x="110286" y="250202"/>
                  </a:lnTo>
                  <a:lnTo>
                    <a:pt x="112699" y="225475"/>
                  </a:lnTo>
                  <a:lnTo>
                    <a:pt x="131381" y="180428"/>
                  </a:lnTo>
                  <a:lnTo>
                    <a:pt x="166319" y="145516"/>
                  </a:lnTo>
                  <a:lnTo>
                    <a:pt x="211124" y="126949"/>
                  </a:lnTo>
                  <a:lnTo>
                    <a:pt x="235712" y="124548"/>
                  </a:lnTo>
                  <a:lnTo>
                    <a:pt x="236118" y="124548"/>
                  </a:lnTo>
                  <a:lnTo>
                    <a:pt x="284060" y="134023"/>
                  </a:lnTo>
                  <a:lnTo>
                    <a:pt x="324688" y="161226"/>
                  </a:lnTo>
                  <a:lnTo>
                    <a:pt x="352069" y="202031"/>
                  </a:lnTo>
                  <a:lnTo>
                    <a:pt x="361594" y="250228"/>
                  </a:lnTo>
                  <a:lnTo>
                    <a:pt x="361594" y="157645"/>
                  </a:lnTo>
                  <a:lnTo>
                    <a:pt x="346519" y="139344"/>
                  </a:lnTo>
                  <a:lnTo>
                    <a:pt x="328510" y="124548"/>
                  </a:lnTo>
                  <a:lnTo>
                    <a:pt x="322668" y="119748"/>
                  </a:lnTo>
                  <a:lnTo>
                    <a:pt x="295871" y="105397"/>
                  </a:lnTo>
                  <a:lnTo>
                    <a:pt x="266801" y="96596"/>
                  </a:lnTo>
                  <a:lnTo>
                    <a:pt x="236143" y="93599"/>
                  </a:lnTo>
                  <a:lnTo>
                    <a:pt x="235623" y="93599"/>
                  </a:lnTo>
                  <a:lnTo>
                    <a:pt x="175933" y="105397"/>
                  </a:lnTo>
                  <a:lnTo>
                    <a:pt x="125285" y="139344"/>
                  </a:lnTo>
                  <a:lnTo>
                    <a:pt x="91147" y="190182"/>
                  </a:lnTo>
                  <a:lnTo>
                    <a:pt x="79260" y="250228"/>
                  </a:lnTo>
                  <a:lnTo>
                    <a:pt x="82092" y="279933"/>
                  </a:lnTo>
                  <a:lnTo>
                    <a:pt x="90398" y="308203"/>
                  </a:lnTo>
                  <a:lnTo>
                    <a:pt x="103924" y="334378"/>
                  </a:lnTo>
                  <a:lnTo>
                    <a:pt x="122389" y="357797"/>
                  </a:lnTo>
                  <a:lnTo>
                    <a:pt x="131635" y="369328"/>
                  </a:lnTo>
                  <a:lnTo>
                    <a:pt x="138404" y="381838"/>
                  </a:lnTo>
                  <a:lnTo>
                    <a:pt x="142557" y="395020"/>
                  </a:lnTo>
                  <a:lnTo>
                    <a:pt x="143979" y="408533"/>
                  </a:lnTo>
                  <a:lnTo>
                    <a:pt x="143979" y="421767"/>
                  </a:lnTo>
                  <a:lnTo>
                    <a:pt x="146545" y="434479"/>
                  </a:lnTo>
                  <a:lnTo>
                    <a:pt x="153555" y="444868"/>
                  </a:lnTo>
                  <a:lnTo>
                    <a:pt x="163944" y="451866"/>
                  </a:lnTo>
                  <a:lnTo>
                    <a:pt x="176657" y="454444"/>
                  </a:lnTo>
                  <a:lnTo>
                    <a:pt x="295148" y="454444"/>
                  </a:lnTo>
                  <a:lnTo>
                    <a:pt x="327482" y="423468"/>
                  </a:lnTo>
                  <a:lnTo>
                    <a:pt x="327825" y="421767"/>
                  </a:lnTo>
                  <a:lnTo>
                    <a:pt x="327825" y="408533"/>
                  </a:lnTo>
                  <a:lnTo>
                    <a:pt x="329247" y="395008"/>
                  </a:lnTo>
                  <a:lnTo>
                    <a:pt x="333413" y="381825"/>
                  </a:lnTo>
                  <a:lnTo>
                    <a:pt x="340194" y="369316"/>
                  </a:lnTo>
                  <a:lnTo>
                    <a:pt x="349453" y="357771"/>
                  </a:lnTo>
                  <a:lnTo>
                    <a:pt x="367906" y="334365"/>
                  </a:lnTo>
                  <a:lnTo>
                    <a:pt x="381419" y="308190"/>
                  </a:lnTo>
                  <a:lnTo>
                    <a:pt x="389712" y="279933"/>
                  </a:lnTo>
                  <a:lnTo>
                    <a:pt x="392544" y="250202"/>
                  </a:lnTo>
                  <a:close/>
                </a:path>
                <a:path w="472440" h="513079">
                  <a:moveTo>
                    <a:pt x="396544" y="70053"/>
                  </a:moveTo>
                  <a:lnTo>
                    <a:pt x="384454" y="57962"/>
                  </a:lnTo>
                  <a:lnTo>
                    <a:pt x="374650" y="57962"/>
                  </a:lnTo>
                  <a:lnTo>
                    <a:pt x="341083" y="91503"/>
                  </a:lnTo>
                  <a:lnTo>
                    <a:pt x="341083" y="101295"/>
                  </a:lnTo>
                  <a:lnTo>
                    <a:pt x="350177" y="110363"/>
                  </a:lnTo>
                  <a:lnTo>
                    <a:pt x="354126" y="111887"/>
                  </a:lnTo>
                  <a:lnTo>
                    <a:pt x="362089" y="111887"/>
                  </a:lnTo>
                  <a:lnTo>
                    <a:pt x="366026" y="110363"/>
                  </a:lnTo>
                  <a:lnTo>
                    <a:pt x="369062" y="107340"/>
                  </a:lnTo>
                  <a:lnTo>
                    <a:pt x="396544" y="79857"/>
                  </a:lnTo>
                  <a:lnTo>
                    <a:pt x="396544" y="70053"/>
                  </a:lnTo>
                  <a:close/>
                </a:path>
                <a:path w="472440" h="513079">
                  <a:moveTo>
                    <a:pt x="471817" y="210045"/>
                  </a:moveTo>
                  <a:lnTo>
                    <a:pt x="464883" y="203111"/>
                  </a:lnTo>
                  <a:lnTo>
                    <a:pt x="426046" y="203111"/>
                  </a:lnTo>
                  <a:lnTo>
                    <a:pt x="417499" y="203111"/>
                  </a:lnTo>
                  <a:lnTo>
                    <a:pt x="410552" y="210045"/>
                  </a:lnTo>
                  <a:lnTo>
                    <a:pt x="410552" y="227139"/>
                  </a:lnTo>
                  <a:lnTo>
                    <a:pt x="417487" y="234073"/>
                  </a:lnTo>
                  <a:lnTo>
                    <a:pt x="464883" y="234073"/>
                  </a:lnTo>
                  <a:lnTo>
                    <a:pt x="471817" y="227139"/>
                  </a:lnTo>
                  <a:lnTo>
                    <a:pt x="471817" y="2100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664341" y="7880256"/>
            <a:ext cx="7287895" cy="8172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1800"/>
              </a:lnSpc>
              <a:spcBef>
                <a:spcPts val="95"/>
              </a:spcBef>
            </a:pPr>
            <a:r>
              <a:rPr sz="1700" spc="-1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1700" b="1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supply</a:t>
            </a:r>
            <a:r>
              <a:rPr sz="1700" b="1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schedule</a:t>
            </a:r>
            <a:r>
              <a:rPr sz="1700" b="1" spc="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5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5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predetermined</a:t>
            </a:r>
            <a:r>
              <a:rPr sz="1700" spc="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700" spc="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Open Sans"/>
                <a:cs typeface="Open Sans"/>
              </a:rPr>
              <a:t>public</a:t>
            </a:r>
            <a:r>
              <a:rPr sz="1700" spc="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5" dirty="0">
                <a:solidFill>
                  <a:srgbClr val="FFFFFF"/>
                </a:solidFill>
                <a:latin typeface="Open Sans"/>
                <a:cs typeface="Open Sans"/>
              </a:rPr>
              <a:t>plan</a:t>
            </a:r>
            <a:r>
              <a:rPr sz="1700" spc="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0" dirty="0">
                <a:solidFill>
                  <a:srgbClr val="FFFFFF"/>
                </a:solidFill>
                <a:latin typeface="Open Sans"/>
                <a:cs typeface="Open Sans"/>
              </a:rPr>
              <a:t>for</a:t>
            </a:r>
            <a:r>
              <a:rPr sz="1700" spc="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the </a:t>
            </a:r>
            <a:r>
              <a:rPr sz="1700" spc="-100" dirty="0">
                <a:solidFill>
                  <a:srgbClr val="FFFFFF"/>
                </a:solidFill>
                <a:latin typeface="Open Sans"/>
                <a:cs typeface="Open Sans"/>
              </a:rPr>
              <a:t>release</a:t>
            </a:r>
            <a:r>
              <a:rPr sz="17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5" dirty="0">
                <a:solidFill>
                  <a:srgbClr val="FFFFFF"/>
                </a:solidFill>
                <a:latin typeface="Open Sans"/>
                <a:cs typeface="Open Sans"/>
              </a:rPr>
              <a:t>new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bitcoins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into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circulation,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designed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maintain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Bitcoin’s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scarcity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over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time.</a:t>
            </a:r>
            <a:endParaRPr sz="1700">
              <a:latin typeface="Open Sans"/>
              <a:cs typeface="Open San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4558492" y="2524691"/>
            <a:ext cx="4420870" cy="4015104"/>
            <a:chOff x="14558492" y="2524691"/>
            <a:chExt cx="4420870" cy="4015104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63723" y="2529934"/>
              <a:ext cx="4410284" cy="400454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563728" y="2529927"/>
              <a:ext cx="4410710" cy="4004945"/>
            </a:xfrm>
            <a:custGeom>
              <a:avLst/>
              <a:gdLst/>
              <a:ahLst/>
              <a:cxnLst/>
              <a:rect l="l" t="t" r="r" b="b"/>
              <a:pathLst>
                <a:path w="4410709" h="4004945">
                  <a:moveTo>
                    <a:pt x="4293722" y="4004548"/>
                  </a:moveTo>
                  <a:lnTo>
                    <a:pt x="116540" y="4004548"/>
                  </a:lnTo>
                  <a:lnTo>
                    <a:pt x="71177" y="3995389"/>
                  </a:lnTo>
                  <a:lnTo>
                    <a:pt x="34133" y="3970413"/>
                  </a:lnTo>
                  <a:lnTo>
                    <a:pt x="9158" y="3933366"/>
                  </a:lnTo>
                  <a:lnTo>
                    <a:pt x="0" y="3887996"/>
                  </a:lnTo>
                  <a:lnTo>
                    <a:pt x="0" y="116561"/>
                  </a:lnTo>
                  <a:lnTo>
                    <a:pt x="9158" y="71190"/>
                  </a:lnTo>
                  <a:lnTo>
                    <a:pt x="34133" y="34140"/>
                  </a:lnTo>
                  <a:lnTo>
                    <a:pt x="71177" y="9160"/>
                  </a:lnTo>
                  <a:lnTo>
                    <a:pt x="116540" y="0"/>
                  </a:lnTo>
                  <a:lnTo>
                    <a:pt x="4293722" y="0"/>
                  </a:lnTo>
                  <a:lnTo>
                    <a:pt x="4339087" y="9160"/>
                  </a:lnTo>
                  <a:lnTo>
                    <a:pt x="4376135" y="34140"/>
                  </a:lnTo>
                  <a:lnTo>
                    <a:pt x="4401114" y="71190"/>
                  </a:lnTo>
                  <a:lnTo>
                    <a:pt x="4410274" y="116561"/>
                  </a:lnTo>
                  <a:lnTo>
                    <a:pt x="4410274" y="3887996"/>
                  </a:lnTo>
                  <a:lnTo>
                    <a:pt x="4401114" y="3933366"/>
                  </a:lnTo>
                  <a:lnTo>
                    <a:pt x="4376135" y="3970413"/>
                  </a:lnTo>
                  <a:lnTo>
                    <a:pt x="4339087" y="3995389"/>
                  </a:lnTo>
                  <a:lnTo>
                    <a:pt x="4293722" y="4004548"/>
                  </a:lnTo>
                  <a:close/>
                </a:path>
              </a:pathLst>
            </a:custGeom>
            <a:ln w="10470">
              <a:solidFill>
                <a:srgbClr val="3E28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44835" y="3599796"/>
              <a:ext cx="1907931" cy="46715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844830" y="3599792"/>
              <a:ext cx="1908175" cy="467359"/>
            </a:xfrm>
            <a:custGeom>
              <a:avLst/>
              <a:gdLst/>
              <a:ahLst/>
              <a:cxnLst/>
              <a:rect l="l" t="t" r="r" b="b"/>
              <a:pathLst>
                <a:path w="1908175" h="467360">
                  <a:moveTo>
                    <a:pt x="1907941" y="467158"/>
                  </a:moveTo>
                  <a:lnTo>
                    <a:pt x="0" y="467158"/>
                  </a:lnTo>
                  <a:lnTo>
                    <a:pt x="0" y="116561"/>
                  </a:lnTo>
                  <a:lnTo>
                    <a:pt x="9160" y="71190"/>
                  </a:lnTo>
                  <a:lnTo>
                    <a:pt x="34140" y="34140"/>
                  </a:lnTo>
                  <a:lnTo>
                    <a:pt x="71190" y="9160"/>
                  </a:lnTo>
                  <a:lnTo>
                    <a:pt x="116561" y="0"/>
                  </a:lnTo>
                  <a:lnTo>
                    <a:pt x="1791380" y="0"/>
                  </a:lnTo>
                  <a:lnTo>
                    <a:pt x="1836755" y="9160"/>
                  </a:lnTo>
                  <a:lnTo>
                    <a:pt x="1873805" y="34140"/>
                  </a:lnTo>
                  <a:lnTo>
                    <a:pt x="1898783" y="71190"/>
                  </a:lnTo>
                  <a:lnTo>
                    <a:pt x="1907941" y="116561"/>
                  </a:lnTo>
                  <a:lnTo>
                    <a:pt x="1907941" y="467158"/>
                  </a:lnTo>
                  <a:close/>
                </a:path>
              </a:pathLst>
            </a:custGeom>
            <a:ln w="21632">
              <a:solidFill>
                <a:srgbClr val="1513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844830" y="4066950"/>
              <a:ext cx="1908175" cy="1142365"/>
            </a:xfrm>
            <a:custGeom>
              <a:avLst/>
              <a:gdLst/>
              <a:ahLst/>
              <a:cxnLst/>
              <a:rect l="l" t="t" r="r" b="b"/>
              <a:pathLst>
                <a:path w="1908175" h="1142364">
                  <a:moveTo>
                    <a:pt x="1907941" y="0"/>
                  </a:moveTo>
                  <a:lnTo>
                    <a:pt x="0" y="0"/>
                  </a:lnTo>
                  <a:lnTo>
                    <a:pt x="0" y="1025539"/>
                  </a:lnTo>
                  <a:lnTo>
                    <a:pt x="9160" y="1070908"/>
                  </a:lnTo>
                  <a:lnTo>
                    <a:pt x="34140" y="1107955"/>
                  </a:lnTo>
                  <a:lnTo>
                    <a:pt x="71190" y="1132932"/>
                  </a:lnTo>
                  <a:lnTo>
                    <a:pt x="116561" y="1142090"/>
                  </a:lnTo>
                  <a:lnTo>
                    <a:pt x="1791380" y="1142090"/>
                  </a:lnTo>
                  <a:lnTo>
                    <a:pt x="1836755" y="1132932"/>
                  </a:lnTo>
                  <a:lnTo>
                    <a:pt x="1873805" y="1107955"/>
                  </a:lnTo>
                  <a:lnTo>
                    <a:pt x="1898783" y="1070908"/>
                  </a:lnTo>
                  <a:lnTo>
                    <a:pt x="1907941" y="1025539"/>
                  </a:lnTo>
                  <a:lnTo>
                    <a:pt x="19079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844830" y="4066950"/>
              <a:ext cx="1908175" cy="1142365"/>
            </a:xfrm>
            <a:custGeom>
              <a:avLst/>
              <a:gdLst/>
              <a:ahLst/>
              <a:cxnLst/>
              <a:rect l="l" t="t" r="r" b="b"/>
              <a:pathLst>
                <a:path w="1908175" h="1142364">
                  <a:moveTo>
                    <a:pt x="1907941" y="0"/>
                  </a:moveTo>
                  <a:lnTo>
                    <a:pt x="0" y="0"/>
                  </a:lnTo>
                  <a:lnTo>
                    <a:pt x="0" y="1025539"/>
                  </a:lnTo>
                  <a:lnTo>
                    <a:pt x="9160" y="1070908"/>
                  </a:lnTo>
                  <a:lnTo>
                    <a:pt x="34140" y="1107955"/>
                  </a:lnTo>
                  <a:lnTo>
                    <a:pt x="71190" y="1132932"/>
                  </a:lnTo>
                  <a:lnTo>
                    <a:pt x="116561" y="1142090"/>
                  </a:lnTo>
                  <a:lnTo>
                    <a:pt x="1791380" y="1142090"/>
                  </a:lnTo>
                  <a:lnTo>
                    <a:pt x="1836755" y="1132932"/>
                  </a:lnTo>
                  <a:lnTo>
                    <a:pt x="1873805" y="1107955"/>
                  </a:lnTo>
                  <a:lnTo>
                    <a:pt x="1898783" y="1070908"/>
                  </a:lnTo>
                  <a:lnTo>
                    <a:pt x="1907941" y="1025539"/>
                  </a:lnTo>
                  <a:lnTo>
                    <a:pt x="1907941" y="0"/>
                  </a:lnTo>
                  <a:close/>
                </a:path>
              </a:pathLst>
            </a:custGeom>
            <a:ln w="21632">
              <a:solidFill>
                <a:srgbClr val="1513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985848" y="4220317"/>
              <a:ext cx="1626235" cy="835660"/>
            </a:xfrm>
            <a:custGeom>
              <a:avLst/>
              <a:gdLst/>
              <a:ahLst/>
              <a:cxnLst/>
              <a:rect l="l" t="t" r="r" b="b"/>
              <a:pathLst>
                <a:path w="1626234" h="835660">
                  <a:moveTo>
                    <a:pt x="217131" y="618248"/>
                  </a:moveTo>
                  <a:lnTo>
                    <a:pt x="0" y="618248"/>
                  </a:lnTo>
                  <a:lnTo>
                    <a:pt x="0" y="835367"/>
                  </a:lnTo>
                  <a:lnTo>
                    <a:pt x="217131" y="835367"/>
                  </a:lnTo>
                  <a:lnTo>
                    <a:pt x="217131" y="618248"/>
                  </a:lnTo>
                  <a:close/>
                </a:path>
                <a:path w="1626234" h="835660">
                  <a:moveTo>
                    <a:pt x="217131" y="309118"/>
                  </a:moveTo>
                  <a:lnTo>
                    <a:pt x="0" y="309118"/>
                  </a:lnTo>
                  <a:lnTo>
                    <a:pt x="0" y="526249"/>
                  </a:lnTo>
                  <a:lnTo>
                    <a:pt x="217131" y="526249"/>
                  </a:lnTo>
                  <a:lnTo>
                    <a:pt x="217131" y="309118"/>
                  </a:lnTo>
                  <a:close/>
                </a:path>
                <a:path w="1626234" h="835660">
                  <a:moveTo>
                    <a:pt x="217131" y="0"/>
                  </a:moveTo>
                  <a:lnTo>
                    <a:pt x="0" y="0"/>
                  </a:lnTo>
                  <a:lnTo>
                    <a:pt x="0" y="217119"/>
                  </a:lnTo>
                  <a:lnTo>
                    <a:pt x="217131" y="217119"/>
                  </a:lnTo>
                  <a:lnTo>
                    <a:pt x="217131" y="0"/>
                  </a:lnTo>
                  <a:close/>
                </a:path>
                <a:path w="1626234" h="835660">
                  <a:moveTo>
                    <a:pt x="569315" y="618248"/>
                  </a:moveTo>
                  <a:lnTo>
                    <a:pt x="352196" y="618248"/>
                  </a:lnTo>
                  <a:lnTo>
                    <a:pt x="352196" y="835367"/>
                  </a:lnTo>
                  <a:lnTo>
                    <a:pt x="569315" y="835367"/>
                  </a:lnTo>
                  <a:lnTo>
                    <a:pt x="569315" y="618248"/>
                  </a:lnTo>
                  <a:close/>
                </a:path>
                <a:path w="1626234" h="835660">
                  <a:moveTo>
                    <a:pt x="569315" y="309118"/>
                  </a:moveTo>
                  <a:lnTo>
                    <a:pt x="352196" y="309118"/>
                  </a:lnTo>
                  <a:lnTo>
                    <a:pt x="352196" y="526249"/>
                  </a:lnTo>
                  <a:lnTo>
                    <a:pt x="569315" y="526249"/>
                  </a:lnTo>
                  <a:lnTo>
                    <a:pt x="569315" y="309118"/>
                  </a:lnTo>
                  <a:close/>
                </a:path>
                <a:path w="1626234" h="835660">
                  <a:moveTo>
                    <a:pt x="569315" y="0"/>
                  </a:moveTo>
                  <a:lnTo>
                    <a:pt x="352196" y="0"/>
                  </a:lnTo>
                  <a:lnTo>
                    <a:pt x="352196" y="217119"/>
                  </a:lnTo>
                  <a:lnTo>
                    <a:pt x="569315" y="217119"/>
                  </a:lnTo>
                  <a:lnTo>
                    <a:pt x="569315" y="0"/>
                  </a:lnTo>
                  <a:close/>
                </a:path>
                <a:path w="1626234" h="835660">
                  <a:moveTo>
                    <a:pt x="921512" y="618248"/>
                  </a:moveTo>
                  <a:lnTo>
                    <a:pt x="704380" y="618248"/>
                  </a:lnTo>
                  <a:lnTo>
                    <a:pt x="704380" y="835367"/>
                  </a:lnTo>
                  <a:lnTo>
                    <a:pt x="921512" y="835367"/>
                  </a:lnTo>
                  <a:lnTo>
                    <a:pt x="921512" y="618248"/>
                  </a:lnTo>
                  <a:close/>
                </a:path>
                <a:path w="1626234" h="835660">
                  <a:moveTo>
                    <a:pt x="921512" y="309118"/>
                  </a:moveTo>
                  <a:lnTo>
                    <a:pt x="704380" y="309118"/>
                  </a:lnTo>
                  <a:lnTo>
                    <a:pt x="704380" y="526249"/>
                  </a:lnTo>
                  <a:lnTo>
                    <a:pt x="921512" y="526249"/>
                  </a:lnTo>
                  <a:lnTo>
                    <a:pt x="921512" y="309118"/>
                  </a:lnTo>
                  <a:close/>
                </a:path>
                <a:path w="1626234" h="835660">
                  <a:moveTo>
                    <a:pt x="921512" y="0"/>
                  </a:moveTo>
                  <a:lnTo>
                    <a:pt x="704380" y="0"/>
                  </a:lnTo>
                  <a:lnTo>
                    <a:pt x="704380" y="217119"/>
                  </a:lnTo>
                  <a:lnTo>
                    <a:pt x="921512" y="217119"/>
                  </a:lnTo>
                  <a:lnTo>
                    <a:pt x="921512" y="0"/>
                  </a:lnTo>
                  <a:close/>
                </a:path>
                <a:path w="1626234" h="835660">
                  <a:moveTo>
                    <a:pt x="1273708" y="618248"/>
                  </a:moveTo>
                  <a:lnTo>
                    <a:pt x="1056576" y="618248"/>
                  </a:lnTo>
                  <a:lnTo>
                    <a:pt x="1056576" y="835367"/>
                  </a:lnTo>
                  <a:lnTo>
                    <a:pt x="1273708" y="835367"/>
                  </a:lnTo>
                  <a:lnTo>
                    <a:pt x="1273708" y="618248"/>
                  </a:lnTo>
                  <a:close/>
                </a:path>
                <a:path w="1626234" h="835660">
                  <a:moveTo>
                    <a:pt x="1273708" y="309118"/>
                  </a:moveTo>
                  <a:lnTo>
                    <a:pt x="1056576" y="309118"/>
                  </a:lnTo>
                  <a:lnTo>
                    <a:pt x="1056576" y="526249"/>
                  </a:lnTo>
                  <a:lnTo>
                    <a:pt x="1273708" y="526249"/>
                  </a:lnTo>
                  <a:lnTo>
                    <a:pt x="1273708" y="309118"/>
                  </a:lnTo>
                  <a:close/>
                </a:path>
                <a:path w="1626234" h="835660">
                  <a:moveTo>
                    <a:pt x="1273708" y="0"/>
                  </a:moveTo>
                  <a:lnTo>
                    <a:pt x="1056576" y="0"/>
                  </a:lnTo>
                  <a:lnTo>
                    <a:pt x="1056576" y="217119"/>
                  </a:lnTo>
                  <a:lnTo>
                    <a:pt x="1273708" y="217119"/>
                  </a:lnTo>
                  <a:lnTo>
                    <a:pt x="1273708" y="0"/>
                  </a:lnTo>
                  <a:close/>
                </a:path>
                <a:path w="1626234" h="835660">
                  <a:moveTo>
                    <a:pt x="1625904" y="618248"/>
                  </a:moveTo>
                  <a:lnTo>
                    <a:pt x="1408772" y="618248"/>
                  </a:lnTo>
                  <a:lnTo>
                    <a:pt x="1408772" y="835367"/>
                  </a:lnTo>
                  <a:lnTo>
                    <a:pt x="1625904" y="835367"/>
                  </a:lnTo>
                  <a:lnTo>
                    <a:pt x="1625904" y="618248"/>
                  </a:lnTo>
                  <a:close/>
                </a:path>
                <a:path w="1626234" h="835660">
                  <a:moveTo>
                    <a:pt x="1625904" y="309118"/>
                  </a:moveTo>
                  <a:lnTo>
                    <a:pt x="1408772" y="309118"/>
                  </a:lnTo>
                  <a:lnTo>
                    <a:pt x="1408772" y="526249"/>
                  </a:lnTo>
                  <a:lnTo>
                    <a:pt x="1625904" y="526249"/>
                  </a:lnTo>
                  <a:lnTo>
                    <a:pt x="1625904" y="309118"/>
                  </a:lnTo>
                  <a:close/>
                </a:path>
                <a:path w="1626234" h="835660">
                  <a:moveTo>
                    <a:pt x="1625904" y="0"/>
                  </a:moveTo>
                  <a:lnTo>
                    <a:pt x="1408772" y="0"/>
                  </a:lnTo>
                  <a:lnTo>
                    <a:pt x="1408772" y="217119"/>
                  </a:lnTo>
                  <a:lnTo>
                    <a:pt x="1625904" y="217119"/>
                  </a:lnTo>
                  <a:lnTo>
                    <a:pt x="1625904" y="0"/>
                  </a:lnTo>
                  <a:close/>
                </a:path>
              </a:pathLst>
            </a:custGeom>
            <a:solidFill>
              <a:srgbClr val="9EC6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87982" y="3527557"/>
              <a:ext cx="212841" cy="42377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40192" y="3527557"/>
              <a:ext cx="212831" cy="42377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92381" y="3527557"/>
              <a:ext cx="212841" cy="42377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44580" y="3527557"/>
              <a:ext cx="212831" cy="42377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96778" y="3527557"/>
              <a:ext cx="212831" cy="42377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55806" y="3599484"/>
              <a:ext cx="2737004" cy="293498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0304158" y="2485940"/>
            <a:ext cx="8260715" cy="4753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35991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During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halving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event,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miners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receive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smaller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rewards,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which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lowers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issuance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rate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coins.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result,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Bitcoin’s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difficulty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increases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maintain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time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of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approximately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10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minutes,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ensuring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steady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pace.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reduction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rewards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doesn’t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necessarily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mean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less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profit,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also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earn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fees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verifying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them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blockchain,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offset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decrease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rewards.</a:t>
            </a:r>
            <a:endParaRPr sz="1700" dirty="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190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Halving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events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pre-programmed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protocol,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supply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schedule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predictable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transparent.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04158" y="9293251"/>
            <a:ext cx="8284845" cy="1081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following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table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outlines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details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upcoming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halving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events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including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expected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date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next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halving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event,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number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which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halving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happen,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rewards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(per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block)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during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that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halving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event,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percentage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total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supply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mined.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8829740" y="10656767"/>
            <a:ext cx="143503" cy="143534"/>
          </a:xfrm>
          <a:prstGeom prst="rect">
            <a:avLst/>
          </a:prstGeom>
        </p:spPr>
      </p:pic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80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52120" y="5443531"/>
            <a:ext cx="8298078" cy="363256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20104100" cy="1866900"/>
            <a:chOff x="0" y="0"/>
            <a:chExt cx="20104100" cy="18669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18665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291" y="58427"/>
              <a:ext cx="14283962" cy="17515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700071" y="593896"/>
            <a:ext cx="1273720" cy="67879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133755" y="2422062"/>
            <a:ext cx="8655685" cy="1880235"/>
            <a:chOff x="1133755" y="2422062"/>
            <a:chExt cx="8655685" cy="188023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645" y="2422062"/>
              <a:ext cx="1851116" cy="5239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993745" y="2422073"/>
              <a:ext cx="6786880" cy="524510"/>
            </a:xfrm>
            <a:custGeom>
              <a:avLst/>
              <a:gdLst/>
              <a:ahLst/>
              <a:cxnLst/>
              <a:rect l="l" t="t" r="r" b="b"/>
              <a:pathLst>
                <a:path w="6786880" h="524510">
                  <a:moveTo>
                    <a:pt x="6786537" y="85953"/>
                  </a:moveTo>
                  <a:lnTo>
                    <a:pt x="6779781" y="52501"/>
                  </a:lnTo>
                  <a:lnTo>
                    <a:pt x="6761353" y="25184"/>
                  </a:lnTo>
                  <a:lnTo>
                    <a:pt x="6734035" y="6756"/>
                  </a:lnTo>
                  <a:lnTo>
                    <a:pt x="6700583" y="0"/>
                  </a:lnTo>
                  <a:lnTo>
                    <a:pt x="4988357" y="0"/>
                  </a:lnTo>
                  <a:lnTo>
                    <a:pt x="3153270" y="0"/>
                  </a:lnTo>
                  <a:lnTo>
                    <a:pt x="1321066" y="0"/>
                  </a:lnTo>
                  <a:lnTo>
                    <a:pt x="1318907" y="0"/>
                  </a:lnTo>
                  <a:lnTo>
                    <a:pt x="85953" y="0"/>
                  </a:lnTo>
                  <a:lnTo>
                    <a:pt x="52501" y="6756"/>
                  </a:lnTo>
                  <a:lnTo>
                    <a:pt x="25184" y="25184"/>
                  </a:lnTo>
                  <a:lnTo>
                    <a:pt x="6756" y="52501"/>
                  </a:lnTo>
                  <a:lnTo>
                    <a:pt x="0" y="85953"/>
                  </a:lnTo>
                  <a:lnTo>
                    <a:pt x="0" y="523951"/>
                  </a:lnTo>
                  <a:lnTo>
                    <a:pt x="1318907" y="523951"/>
                  </a:lnTo>
                  <a:lnTo>
                    <a:pt x="1321066" y="523951"/>
                  </a:lnTo>
                  <a:lnTo>
                    <a:pt x="3153270" y="523951"/>
                  </a:lnTo>
                  <a:lnTo>
                    <a:pt x="4988357" y="523951"/>
                  </a:lnTo>
                  <a:lnTo>
                    <a:pt x="6786537" y="523951"/>
                  </a:lnTo>
                  <a:lnTo>
                    <a:pt x="6786537" y="85953"/>
                  </a:lnTo>
                  <a:close/>
                </a:path>
              </a:pathLst>
            </a:custGeom>
            <a:solidFill>
              <a:srgbClr val="1513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645" y="2946015"/>
              <a:ext cx="1851116" cy="45001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42645" y="2946015"/>
              <a:ext cx="1851660" cy="450215"/>
            </a:xfrm>
            <a:custGeom>
              <a:avLst/>
              <a:gdLst/>
              <a:ahLst/>
              <a:cxnLst/>
              <a:rect l="l" t="t" r="r" b="b"/>
              <a:pathLst>
                <a:path w="1851660" h="450214">
                  <a:moveTo>
                    <a:pt x="1851116" y="450017"/>
                  </a:moveTo>
                  <a:lnTo>
                    <a:pt x="0" y="450017"/>
                  </a:lnTo>
                  <a:lnTo>
                    <a:pt x="0" y="0"/>
                  </a:lnTo>
                  <a:lnTo>
                    <a:pt x="1851116" y="0"/>
                  </a:lnTo>
                  <a:lnTo>
                    <a:pt x="1851116" y="450017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93762" y="2946015"/>
              <a:ext cx="1321059" cy="45001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93751" y="2946015"/>
              <a:ext cx="1321435" cy="450215"/>
            </a:xfrm>
            <a:custGeom>
              <a:avLst/>
              <a:gdLst/>
              <a:ahLst/>
              <a:cxnLst/>
              <a:rect l="l" t="t" r="r" b="b"/>
              <a:pathLst>
                <a:path w="1321435" h="450214">
                  <a:moveTo>
                    <a:pt x="1321059" y="450017"/>
                  </a:moveTo>
                  <a:lnTo>
                    <a:pt x="0" y="450017"/>
                  </a:lnTo>
                  <a:lnTo>
                    <a:pt x="0" y="0"/>
                  </a:lnTo>
                  <a:lnTo>
                    <a:pt x="1321059" y="0"/>
                  </a:lnTo>
                  <a:lnTo>
                    <a:pt x="1321059" y="450017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12664" y="2946015"/>
              <a:ext cx="1834363" cy="45001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12664" y="2946015"/>
              <a:ext cx="1834514" cy="450215"/>
            </a:xfrm>
            <a:custGeom>
              <a:avLst/>
              <a:gdLst/>
              <a:ahLst/>
              <a:cxnLst/>
              <a:rect l="l" t="t" r="r" b="b"/>
              <a:pathLst>
                <a:path w="1834514" h="450214">
                  <a:moveTo>
                    <a:pt x="1834362" y="450017"/>
                  </a:moveTo>
                  <a:lnTo>
                    <a:pt x="0" y="450017"/>
                  </a:lnTo>
                  <a:lnTo>
                    <a:pt x="0" y="0"/>
                  </a:lnTo>
                  <a:lnTo>
                    <a:pt x="1834362" y="0"/>
                  </a:lnTo>
                  <a:lnTo>
                    <a:pt x="1834362" y="450017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47027" y="2946015"/>
              <a:ext cx="1835075" cy="45001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147027" y="2946015"/>
              <a:ext cx="1835150" cy="450215"/>
            </a:xfrm>
            <a:custGeom>
              <a:avLst/>
              <a:gdLst/>
              <a:ahLst/>
              <a:cxnLst/>
              <a:rect l="l" t="t" r="r" b="b"/>
              <a:pathLst>
                <a:path w="1835150" h="450214">
                  <a:moveTo>
                    <a:pt x="0" y="450017"/>
                  </a:moveTo>
                  <a:lnTo>
                    <a:pt x="1835075" y="450017"/>
                  </a:lnTo>
                  <a:lnTo>
                    <a:pt x="1835075" y="0"/>
                  </a:lnTo>
                  <a:lnTo>
                    <a:pt x="0" y="0"/>
                  </a:lnTo>
                  <a:lnTo>
                    <a:pt x="0" y="450017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645" y="3394702"/>
              <a:ext cx="1851116" cy="45001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42645" y="3394702"/>
              <a:ext cx="1851660" cy="450215"/>
            </a:xfrm>
            <a:custGeom>
              <a:avLst/>
              <a:gdLst/>
              <a:ahLst/>
              <a:cxnLst/>
              <a:rect l="l" t="t" r="r" b="b"/>
              <a:pathLst>
                <a:path w="1851660" h="450214">
                  <a:moveTo>
                    <a:pt x="1851116" y="450017"/>
                  </a:moveTo>
                  <a:lnTo>
                    <a:pt x="0" y="450017"/>
                  </a:lnTo>
                  <a:lnTo>
                    <a:pt x="0" y="0"/>
                  </a:lnTo>
                  <a:lnTo>
                    <a:pt x="1851116" y="0"/>
                  </a:lnTo>
                  <a:lnTo>
                    <a:pt x="1851116" y="450017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93762" y="3394703"/>
              <a:ext cx="1321059" cy="45001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993751" y="3394702"/>
              <a:ext cx="1321435" cy="450215"/>
            </a:xfrm>
            <a:custGeom>
              <a:avLst/>
              <a:gdLst/>
              <a:ahLst/>
              <a:cxnLst/>
              <a:rect l="l" t="t" r="r" b="b"/>
              <a:pathLst>
                <a:path w="1321435" h="450214">
                  <a:moveTo>
                    <a:pt x="1321059" y="450017"/>
                  </a:moveTo>
                  <a:lnTo>
                    <a:pt x="0" y="450017"/>
                  </a:lnTo>
                  <a:lnTo>
                    <a:pt x="0" y="0"/>
                  </a:lnTo>
                  <a:lnTo>
                    <a:pt x="1321059" y="0"/>
                  </a:lnTo>
                  <a:lnTo>
                    <a:pt x="1321059" y="450017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12664" y="3394703"/>
              <a:ext cx="1834363" cy="45001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312664" y="3394702"/>
              <a:ext cx="1834514" cy="450215"/>
            </a:xfrm>
            <a:custGeom>
              <a:avLst/>
              <a:gdLst/>
              <a:ahLst/>
              <a:cxnLst/>
              <a:rect l="l" t="t" r="r" b="b"/>
              <a:pathLst>
                <a:path w="1834514" h="450214">
                  <a:moveTo>
                    <a:pt x="1834362" y="450017"/>
                  </a:moveTo>
                  <a:lnTo>
                    <a:pt x="0" y="450017"/>
                  </a:lnTo>
                  <a:lnTo>
                    <a:pt x="0" y="0"/>
                  </a:lnTo>
                  <a:lnTo>
                    <a:pt x="1834362" y="0"/>
                  </a:lnTo>
                  <a:lnTo>
                    <a:pt x="1834362" y="450017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47027" y="3394703"/>
              <a:ext cx="1835075" cy="45001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147027" y="3394702"/>
              <a:ext cx="1835150" cy="450215"/>
            </a:xfrm>
            <a:custGeom>
              <a:avLst/>
              <a:gdLst/>
              <a:ahLst/>
              <a:cxnLst/>
              <a:rect l="l" t="t" r="r" b="b"/>
              <a:pathLst>
                <a:path w="1835150" h="450214">
                  <a:moveTo>
                    <a:pt x="0" y="450017"/>
                  </a:moveTo>
                  <a:lnTo>
                    <a:pt x="1835075" y="450017"/>
                  </a:lnTo>
                  <a:lnTo>
                    <a:pt x="1835075" y="0"/>
                  </a:lnTo>
                  <a:lnTo>
                    <a:pt x="0" y="0"/>
                  </a:lnTo>
                  <a:lnTo>
                    <a:pt x="0" y="450017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82102" y="2946015"/>
              <a:ext cx="1798175" cy="45001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982112" y="2946015"/>
              <a:ext cx="1798320" cy="450215"/>
            </a:xfrm>
            <a:custGeom>
              <a:avLst/>
              <a:gdLst/>
              <a:ahLst/>
              <a:cxnLst/>
              <a:rect l="l" t="t" r="r" b="b"/>
              <a:pathLst>
                <a:path w="1798320" h="450214">
                  <a:moveTo>
                    <a:pt x="1798175" y="450017"/>
                  </a:moveTo>
                  <a:lnTo>
                    <a:pt x="0" y="450017"/>
                  </a:lnTo>
                  <a:lnTo>
                    <a:pt x="0" y="0"/>
                  </a:lnTo>
                  <a:lnTo>
                    <a:pt x="1798175" y="0"/>
                  </a:lnTo>
                  <a:lnTo>
                    <a:pt x="1798175" y="450017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82102" y="3394703"/>
              <a:ext cx="1798175" cy="45001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982112" y="3394702"/>
              <a:ext cx="1798320" cy="450215"/>
            </a:xfrm>
            <a:custGeom>
              <a:avLst/>
              <a:gdLst/>
              <a:ahLst/>
              <a:cxnLst/>
              <a:rect l="l" t="t" r="r" b="b"/>
              <a:pathLst>
                <a:path w="1798320" h="450214">
                  <a:moveTo>
                    <a:pt x="1798175" y="450017"/>
                  </a:moveTo>
                  <a:lnTo>
                    <a:pt x="0" y="450017"/>
                  </a:lnTo>
                  <a:lnTo>
                    <a:pt x="0" y="0"/>
                  </a:lnTo>
                  <a:lnTo>
                    <a:pt x="1798175" y="0"/>
                  </a:lnTo>
                  <a:lnTo>
                    <a:pt x="1798175" y="450017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2645" y="3843390"/>
              <a:ext cx="1851116" cy="44999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142645" y="3843380"/>
              <a:ext cx="1851660" cy="450215"/>
            </a:xfrm>
            <a:custGeom>
              <a:avLst/>
              <a:gdLst/>
              <a:ahLst/>
              <a:cxnLst/>
              <a:rect l="l" t="t" r="r" b="b"/>
              <a:pathLst>
                <a:path w="1851660" h="450214">
                  <a:moveTo>
                    <a:pt x="1851116" y="450007"/>
                  </a:moveTo>
                  <a:lnTo>
                    <a:pt x="0" y="450007"/>
                  </a:lnTo>
                  <a:lnTo>
                    <a:pt x="0" y="0"/>
                  </a:lnTo>
                  <a:lnTo>
                    <a:pt x="1851116" y="0"/>
                  </a:lnTo>
                  <a:lnTo>
                    <a:pt x="1851116" y="450007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93762" y="3843390"/>
              <a:ext cx="1321059" cy="44999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993751" y="3843380"/>
              <a:ext cx="1321435" cy="450215"/>
            </a:xfrm>
            <a:custGeom>
              <a:avLst/>
              <a:gdLst/>
              <a:ahLst/>
              <a:cxnLst/>
              <a:rect l="l" t="t" r="r" b="b"/>
              <a:pathLst>
                <a:path w="1321435" h="450214">
                  <a:moveTo>
                    <a:pt x="1321059" y="450007"/>
                  </a:moveTo>
                  <a:lnTo>
                    <a:pt x="0" y="450007"/>
                  </a:lnTo>
                  <a:lnTo>
                    <a:pt x="0" y="0"/>
                  </a:lnTo>
                  <a:lnTo>
                    <a:pt x="1321059" y="0"/>
                  </a:lnTo>
                  <a:lnTo>
                    <a:pt x="1321059" y="450007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12664" y="3843390"/>
              <a:ext cx="1834363" cy="44999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312664" y="3843380"/>
              <a:ext cx="1834514" cy="450215"/>
            </a:xfrm>
            <a:custGeom>
              <a:avLst/>
              <a:gdLst/>
              <a:ahLst/>
              <a:cxnLst/>
              <a:rect l="l" t="t" r="r" b="b"/>
              <a:pathLst>
                <a:path w="1834514" h="450214">
                  <a:moveTo>
                    <a:pt x="1834362" y="450007"/>
                  </a:moveTo>
                  <a:lnTo>
                    <a:pt x="0" y="450007"/>
                  </a:lnTo>
                  <a:lnTo>
                    <a:pt x="0" y="0"/>
                  </a:lnTo>
                  <a:lnTo>
                    <a:pt x="1834362" y="0"/>
                  </a:lnTo>
                  <a:lnTo>
                    <a:pt x="1834362" y="450007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47027" y="3843390"/>
              <a:ext cx="1835075" cy="44999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147027" y="3843380"/>
              <a:ext cx="1835150" cy="450215"/>
            </a:xfrm>
            <a:custGeom>
              <a:avLst/>
              <a:gdLst/>
              <a:ahLst/>
              <a:cxnLst/>
              <a:rect l="l" t="t" r="r" b="b"/>
              <a:pathLst>
                <a:path w="1835150" h="450214">
                  <a:moveTo>
                    <a:pt x="0" y="450007"/>
                  </a:moveTo>
                  <a:lnTo>
                    <a:pt x="1835075" y="450007"/>
                  </a:lnTo>
                  <a:lnTo>
                    <a:pt x="1835075" y="0"/>
                  </a:lnTo>
                  <a:lnTo>
                    <a:pt x="0" y="0"/>
                  </a:lnTo>
                  <a:lnTo>
                    <a:pt x="0" y="450007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82102" y="3843390"/>
              <a:ext cx="1798175" cy="44999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982112" y="3843380"/>
              <a:ext cx="1798320" cy="450215"/>
            </a:xfrm>
            <a:custGeom>
              <a:avLst/>
              <a:gdLst/>
              <a:ahLst/>
              <a:cxnLst/>
              <a:rect l="l" t="t" r="r" b="b"/>
              <a:pathLst>
                <a:path w="1798320" h="450214">
                  <a:moveTo>
                    <a:pt x="1798175" y="450007"/>
                  </a:moveTo>
                  <a:lnTo>
                    <a:pt x="0" y="450007"/>
                  </a:lnTo>
                  <a:lnTo>
                    <a:pt x="0" y="0"/>
                  </a:lnTo>
                  <a:lnTo>
                    <a:pt x="1798175" y="0"/>
                  </a:lnTo>
                  <a:lnTo>
                    <a:pt x="1798175" y="450007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813886" y="2563391"/>
            <a:ext cx="508634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solidFill>
                  <a:srgbClr val="FFFFFF"/>
                </a:solidFill>
                <a:latin typeface="Open Sans"/>
                <a:cs typeface="Open Sans"/>
              </a:rPr>
              <a:t>Event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982547" y="2563391"/>
            <a:ext cx="49530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solidFill>
                  <a:srgbClr val="FFFFFF"/>
                </a:solidFill>
                <a:latin typeface="Open Sans"/>
                <a:cs typeface="Open Sans"/>
              </a:rPr>
              <a:t>Block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468465" y="2549640"/>
            <a:ext cx="119253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dirty="0">
                <a:solidFill>
                  <a:srgbClr val="FFFFFF"/>
                </a:solidFill>
                <a:latin typeface="Open Sans"/>
                <a:cs typeface="Open Sans"/>
              </a:rPr>
              <a:t>Block </a:t>
            </a:r>
            <a:r>
              <a:rPr sz="1350" b="1" spc="-10" dirty="0">
                <a:solidFill>
                  <a:srgbClr val="FFFFFF"/>
                </a:solidFill>
                <a:latin typeface="Open Sans"/>
                <a:cs typeface="Open Sans"/>
              </a:rPr>
              <a:t>Reward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384651" y="2446499"/>
            <a:ext cx="993140" cy="438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5104" marR="5080" indent="-19304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solidFill>
                  <a:srgbClr val="FFFFFF"/>
                </a:solidFill>
                <a:latin typeface="Open Sans"/>
                <a:cs typeface="Open Sans"/>
              </a:rPr>
              <a:t>Percentage Mined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251842" y="2446499"/>
            <a:ext cx="805180" cy="438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 marR="5080" indent="-16383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solidFill>
                  <a:srgbClr val="FFFFFF"/>
                </a:solidFill>
                <a:latin typeface="Open Sans"/>
                <a:cs typeface="Open Sans"/>
              </a:rPr>
              <a:t>Expected </a:t>
            </a:r>
            <a:r>
              <a:rPr sz="1350" b="1" spc="-20" dirty="0">
                <a:solidFill>
                  <a:srgbClr val="FFFFFF"/>
                </a:solidFill>
                <a:latin typeface="Open Sans"/>
                <a:cs typeface="Open Sans"/>
              </a:rPr>
              <a:t>Date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47986" y="3036637"/>
            <a:ext cx="12979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dirty="0">
                <a:solidFill>
                  <a:srgbClr val="221F1F"/>
                </a:solidFill>
                <a:latin typeface="Open Sans"/>
                <a:cs typeface="Open Sans"/>
              </a:rPr>
              <a:t>Fourth </a:t>
            </a:r>
            <a:r>
              <a:rPr sz="1350" b="1" spc="-10" dirty="0">
                <a:solidFill>
                  <a:srgbClr val="221F1F"/>
                </a:solidFill>
                <a:latin typeface="Open Sans"/>
                <a:cs typeface="Open Sans"/>
              </a:rPr>
              <a:t>Halving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47986" y="3485300"/>
            <a:ext cx="111950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dirty="0">
                <a:solidFill>
                  <a:srgbClr val="221F1F"/>
                </a:solidFill>
                <a:latin typeface="Open Sans"/>
                <a:cs typeface="Open Sans"/>
              </a:rPr>
              <a:t>Fifth </a:t>
            </a:r>
            <a:r>
              <a:rPr sz="1350" b="1" spc="-10" dirty="0">
                <a:solidFill>
                  <a:srgbClr val="221F1F"/>
                </a:solidFill>
                <a:latin typeface="Open Sans"/>
                <a:cs typeface="Open Sans"/>
              </a:rPr>
              <a:t>Halving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47986" y="3933963"/>
            <a:ext cx="115316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dirty="0">
                <a:solidFill>
                  <a:srgbClr val="221F1F"/>
                </a:solidFill>
                <a:latin typeface="Open Sans"/>
                <a:cs typeface="Open Sans"/>
              </a:rPr>
              <a:t>Sixth </a:t>
            </a:r>
            <a:r>
              <a:rPr sz="1350" b="1" spc="-10" dirty="0">
                <a:solidFill>
                  <a:srgbClr val="221F1F"/>
                </a:solidFill>
                <a:latin typeface="Open Sans"/>
                <a:cs typeface="Open Sans"/>
              </a:rPr>
              <a:t>Halving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444888" y="3036637"/>
            <a:ext cx="41910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0" dirty="0">
                <a:solidFill>
                  <a:srgbClr val="221F1F"/>
                </a:solidFill>
                <a:latin typeface="Open Sans"/>
                <a:cs typeface="Open Sans"/>
              </a:rPr>
              <a:t>2024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444888" y="3485300"/>
            <a:ext cx="41910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0" dirty="0">
                <a:solidFill>
                  <a:srgbClr val="221F1F"/>
                </a:solidFill>
                <a:latin typeface="Open Sans"/>
                <a:cs typeface="Open Sans"/>
              </a:rPr>
              <a:t>2028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444888" y="3933963"/>
            <a:ext cx="41910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0" dirty="0">
                <a:solidFill>
                  <a:srgbClr val="221F1F"/>
                </a:solidFill>
                <a:latin typeface="Open Sans"/>
                <a:cs typeface="Open Sans"/>
              </a:rPr>
              <a:t>2032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899863" y="3036637"/>
            <a:ext cx="66040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solidFill>
                  <a:srgbClr val="221F1F"/>
                </a:solidFill>
                <a:latin typeface="Open Sans"/>
                <a:cs typeface="Open Sans"/>
              </a:rPr>
              <a:t>840,000</a:t>
            </a:r>
            <a:endParaRPr sz="1350" dirty="0">
              <a:latin typeface="Open Sans"/>
              <a:cs typeface="Open San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506702" y="3036637"/>
            <a:ext cx="74930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solidFill>
                  <a:srgbClr val="221F1F"/>
                </a:solidFill>
                <a:latin typeface="Open Sans"/>
                <a:cs typeface="Open Sans"/>
              </a:rPr>
              <a:t>96.875 </a:t>
            </a:r>
            <a:r>
              <a:rPr sz="1350" spc="-50" dirty="0">
                <a:solidFill>
                  <a:srgbClr val="221F1F"/>
                </a:solidFill>
                <a:latin typeface="Open Sans"/>
                <a:cs typeface="Open Sans"/>
              </a:rPr>
              <a:t>%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828524" y="3485300"/>
            <a:ext cx="8032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solidFill>
                  <a:srgbClr val="221F1F"/>
                </a:solidFill>
                <a:latin typeface="Open Sans"/>
                <a:cs typeface="Open Sans"/>
              </a:rPr>
              <a:t>1,050,000</a:t>
            </a:r>
            <a:endParaRPr sz="1350" dirty="0">
              <a:latin typeface="Open Sans"/>
              <a:cs typeface="Open San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783389" y="3485300"/>
            <a:ext cx="5626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solidFill>
                  <a:srgbClr val="221F1F"/>
                </a:solidFill>
                <a:latin typeface="Open Sans"/>
                <a:cs typeface="Open Sans"/>
              </a:rPr>
              <a:t>1.5625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832552" y="3036637"/>
            <a:ext cx="464184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solidFill>
                  <a:srgbClr val="221F1F"/>
                </a:solidFill>
                <a:latin typeface="Open Sans"/>
                <a:cs typeface="Open Sans"/>
              </a:rPr>
              <a:t>3.125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828524" y="3933963"/>
            <a:ext cx="8032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solidFill>
                  <a:srgbClr val="221F1F"/>
                </a:solidFill>
                <a:latin typeface="Open Sans"/>
                <a:cs typeface="Open Sans"/>
              </a:rPr>
              <a:t>1,260,000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734225" y="3933963"/>
            <a:ext cx="6610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solidFill>
                  <a:srgbClr val="221F1F"/>
                </a:solidFill>
                <a:latin typeface="Open Sans"/>
                <a:cs typeface="Open Sans"/>
              </a:rPr>
              <a:t>0.78125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408374" y="3933963"/>
            <a:ext cx="9461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solidFill>
                  <a:srgbClr val="221F1F"/>
                </a:solidFill>
                <a:latin typeface="Open Sans"/>
                <a:cs typeface="Open Sans"/>
              </a:rPr>
              <a:t>99.21875 </a:t>
            </a:r>
            <a:r>
              <a:rPr sz="1350" spc="-50" dirty="0">
                <a:solidFill>
                  <a:srgbClr val="221F1F"/>
                </a:solidFill>
                <a:latin typeface="Open Sans"/>
                <a:cs typeface="Open Sans"/>
              </a:rPr>
              <a:t>%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457538" y="3485300"/>
            <a:ext cx="8477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solidFill>
                  <a:srgbClr val="221F1F"/>
                </a:solidFill>
                <a:latin typeface="Open Sans"/>
                <a:cs typeface="Open Sans"/>
              </a:rPr>
              <a:t>98.4375 </a:t>
            </a:r>
            <a:r>
              <a:rPr sz="1350" spc="-50" dirty="0">
                <a:solidFill>
                  <a:srgbClr val="221F1F"/>
                </a:solidFill>
                <a:latin typeface="Open Sans"/>
                <a:cs typeface="Open Sans"/>
              </a:rPr>
              <a:t>%</a:t>
            </a:r>
            <a:endParaRPr sz="1350">
              <a:latin typeface="Open Sans"/>
              <a:cs typeface="Open Sans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2985161" y="2422067"/>
            <a:ext cx="5005705" cy="524510"/>
            <a:chOff x="2985161" y="2422067"/>
            <a:chExt cx="5005705" cy="524510"/>
          </a:xfrm>
        </p:grpSpPr>
        <p:sp>
          <p:nvSpPr>
            <p:cNvPr id="63" name="object 63"/>
            <p:cNvSpPr/>
            <p:nvPr/>
          </p:nvSpPr>
          <p:spPr>
            <a:xfrm>
              <a:off x="7982104" y="2422067"/>
              <a:ext cx="0" cy="524510"/>
            </a:xfrm>
            <a:custGeom>
              <a:avLst/>
              <a:gdLst/>
              <a:ahLst/>
              <a:cxnLst/>
              <a:rect l="l" t="t" r="r" b="b"/>
              <a:pathLst>
                <a:path h="524510">
                  <a:moveTo>
                    <a:pt x="0" y="0"/>
                  </a:moveTo>
                  <a:lnTo>
                    <a:pt x="0" y="523952"/>
                  </a:lnTo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147025" y="2422067"/>
              <a:ext cx="0" cy="524510"/>
            </a:xfrm>
            <a:custGeom>
              <a:avLst/>
              <a:gdLst/>
              <a:ahLst/>
              <a:cxnLst/>
              <a:rect l="l" t="t" r="r" b="b"/>
              <a:pathLst>
                <a:path h="524510">
                  <a:moveTo>
                    <a:pt x="0" y="0"/>
                  </a:moveTo>
                  <a:lnTo>
                    <a:pt x="0" y="523952"/>
                  </a:lnTo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314815" y="2422067"/>
              <a:ext cx="0" cy="524510"/>
            </a:xfrm>
            <a:custGeom>
              <a:avLst/>
              <a:gdLst/>
              <a:ahLst/>
              <a:cxnLst/>
              <a:rect l="l" t="t" r="r" b="b"/>
              <a:pathLst>
                <a:path h="524510">
                  <a:moveTo>
                    <a:pt x="0" y="0"/>
                  </a:moveTo>
                  <a:lnTo>
                    <a:pt x="0" y="523952"/>
                  </a:lnTo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993757" y="2422067"/>
              <a:ext cx="0" cy="524510"/>
            </a:xfrm>
            <a:custGeom>
              <a:avLst/>
              <a:gdLst/>
              <a:ahLst/>
              <a:cxnLst/>
              <a:rect l="l" t="t" r="r" b="b"/>
              <a:pathLst>
                <a:path h="524510">
                  <a:moveTo>
                    <a:pt x="0" y="0"/>
                  </a:moveTo>
                  <a:lnTo>
                    <a:pt x="0" y="523952"/>
                  </a:lnTo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1129940" y="4804705"/>
            <a:ext cx="2501265" cy="3455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mined,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circulating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supply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percentage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total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supply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been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keep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increasing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until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total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supply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21,000,000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reached.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reduced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supply,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combined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with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rising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demand,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can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boost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Bitcoin’s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price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relative to the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dollars).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129940" y="8591626"/>
            <a:ext cx="8169275" cy="553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benefits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early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adopters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also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motivates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continue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securing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endParaRPr sz="17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contributing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computing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power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resources.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69" name="object 6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119619" y="4953146"/>
            <a:ext cx="5578733" cy="3391433"/>
          </a:xfrm>
          <a:prstGeom prst="rect">
            <a:avLst/>
          </a:prstGeom>
        </p:spPr>
      </p:pic>
      <p:sp>
        <p:nvSpPr>
          <p:cNvPr id="70" name="object 70"/>
          <p:cNvSpPr txBox="1"/>
          <p:nvPr/>
        </p:nvSpPr>
        <p:spPr>
          <a:xfrm>
            <a:off x="10321031" y="2413093"/>
            <a:ext cx="8579485" cy="27082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What</a:t>
            </a:r>
            <a:r>
              <a:rPr sz="2150" b="1" spc="-5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2150" b="1" spc="-50" dirty="0">
                <a:solidFill>
                  <a:srgbClr val="241B54"/>
                </a:solidFill>
                <a:latin typeface="Open Sans"/>
                <a:cs typeface="Open Sans"/>
              </a:rPr>
              <a:t>I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s</a:t>
            </a:r>
            <a:r>
              <a:rPr sz="2150" b="1" spc="-4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a</a:t>
            </a:r>
            <a:r>
              <a:rPr sz="2150" b="1" spc="-5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2150" b="1" spc="-50" dirty="0">
                <a:solidFill>
                  <a:srgbClr val="241B54"/>
                </a:solidFill>
                <a:latin typeface="Open Sans"/>
                <a:cs typeface="Open Sans"/>
              </a:rPr>
              <a:t>V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alid</a:t>
            </a:r>
            <a:r>
              <a:rPr sz="2150" b="1" spc="-4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2150" b="1" spc="-45" dirty="0">
                <a:solidFill>
                  <a:srgbClr val="241B54"/>
                </a:solidFill>
                <a:latin typeface="Open Sans"/>
                <a:cs typeface="Open Sans"/>
              </a:rPr>
              <a:t>B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lock</a:t>
            </a:r>
            <a:r>
              <a:rPr sz="2150" b="1" spc="-5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2150" b="1" spc="-50" dirty="0">
                <a:solidFill>
                  <a:srgbClr val="241B54"/>
                </a:solidFill>
                <a:latin typeface="Open Sans"/>
                <a:cs typeface="Open Sans"/>
              </a:rPr>
              <a:t>H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ash</a:t>
            </a:r>
            <a:r>
              <a:rPr sz="2150" b="1" spc="-4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in</a:t>
            </a:r>
            <a:r>
              <a:rPr sz="2150" b="1" spc="-4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spc="-10" dirty="0">
                <a:solidFill>
                  <a:srgbClr val="241B54"/>
                </a:solidFill>
                <a:latin typeface="Open Sans"/>
                <a:cs typeface="Open Sans"/>
              </a:rPr>
              <a:t>Bitcoin?</a:t>
            </a:r>
            <a:endParaRPr sz="2150" dirty="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192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Bitcoin,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valid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special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code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try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find.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It's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unique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number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helps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keep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track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blockchain,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stores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about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transactions.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blocks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connect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chain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first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one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(genesis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block)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latest,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making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public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record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transactions.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block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crucial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because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links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before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it,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making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easy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for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anyone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check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history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transactions.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It's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fingerprint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each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block,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ensuring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correct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secure.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acts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way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confirm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data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hasn't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been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changed.</a:t>
            </a:r>
            <a:endParaRPr sz="1700" dirty="0">
              <a:latin typeface="Open Sans"/>
              <a:cs typeface="Open Sans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0342292" y="9147658"/>
            <a:ext cx="8623935" cy="1376045"/>
            <a:chOff x="10342292" y="9147658"/>
            <a:chExt cx="8623935" cy="1376045"/>
          </a:xfrm>
        </p:grpSpPr>
        <p:pic>
          <p:nvPicPr>
            <p:cNvPr id="72" name="object 7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42292" y="9147658"/>
              <a:ext cx="8623653" cy="1375863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8299062" y="9322352"/>
              <a:ext cx="471805" cy="513080"/>
            </a:xfrm>
            <a:custGeom>
              <a:avLst/>
              <a:gdLst/>
              <a:ahLst/>
              <a:cxnLst/>
              <a:rect l="l" t="t" r="r" b="b"/>
              <a:pathLst>
                <a:path w="471805" h="513079">
                  <a:moveTo>
                    <a:pt x="61277" y="210058"/>
                  </a:moveTo>
                  <a:lnTo>
                    <a:pt x="54343" y="203123"/>
                  </a:lnTo>
                  <a:lnTo>
                    <a:pt x="15481" y="203123"/>
                  </a:lnTo>
                  <a:lnTo>
                    <a:pt x="6921" y="203123"/>
                  </a:lnTo>
                  <a:lnTo>
                    <a:pt x="0" y="210058"/>
                  </a:lnTo>
                  <a:lnTo>
                    <a:pt x="0" y="227152"/>
                  </a:lnTo>
                  <a:lnTo>
                    <a:pt x="6946" y="234086"/>
                  </a:lnTo>
                  <a:lnTo>
                    <a:pt x="54343" y="234086"/>
                  </a:lnTo>
                  <a:lnTo>
                    <a:pt x="61277" y="227152"/>
                  </a:lnTo>
                  <a:lnTo>
                    <a:pt x="61277" y="210058"/>
                  </a:lnTo>
                  <a:close/>
                </a:path>
                <a:path w="471805" h="513079">
                  <a:moveTo>
                    <a:pt x="130708" y="91490"/>
                  </a:moveTo>
                  <a:lnTo>
                    <a:pt x="103225" y="64020"/>
                  </a:lnTo>
                  <a:lnTo>
                    <a:pt x="97180" y="57988"/>
                  </a:lnTo>
                  <a:lnTo>
                    <a:pt x="87363" y="57988"/>
                  </a:lnTo>
                  <a:lnTo>
                    <a:pt x="75260" y="70053"/>
                  </a:lnTo>
                  <a:lnTo>
                    <a:pt x="75260" y="79870"/>
                  </a:lnTo>
                  <a:lnTo>
                    <a:pt x="105765" y="110363"/>
                  </a:lnTo>
                  <a:lnTo>
                    <a:pt x="109728" y="111861"/>
                  </a:lnTo>
                  <a:lnTo>
                    <a:pt x="117678" y="111861"/>
                  </a:lnTo>
                  <a:lnTo>
                    <a:pt x="121627" y="110363"/>
                  </a:lnTo>
                  <a:lnTo>
                    <a:pt x="130708" y="101307"/>
                  </a:lnTo>
                  <a:lnTo>
                    <a:pt x="130708" y="91490"/>
                  </a:lnTo>
                  <a:close/>
                </a:path>
                <a:path w="471805" h="513079">
                  <a:moveTo>
                    <a:pt x="251396" y="6946"/>
                  </a:moveTo>
                  <a:lnTo>
                    <a:pt x="244449" y="0"/>
                  </a:lnTo>
                  <a:lnTo>
                    <a:pt x="227368" y="0"/>
                  </a:lnTo>
                  <a:lnTo>
                    <a:pt x="220421" y="6946"/>
                  </a:lnTo>
                  <a:lnTo>
                    <a:pt x="220421" y="54343"/>
                  </a:lnTo>
                  <a:lnTo>
                    <a:pt x="227368" y="61277"/>
                  </a:lnTo>
                  <a:lnTo>
                    <a:pt x="235902" y="61277"/>
                  </a:lnTo>
                  <a:lnTo>
                    <a:pt x="244449" y="61277"/>
                  </a:lnTo>
                  <a:lnTo>
                    <a:pt x="251396" y="54343"/>
                  </a:lnTo>
                  <a:lnTo>
                    <a:pt x="251396" y="6946"/>
                  </a:lnTo>
                  <a:close/>
                </a:path>
                <a:path w="471805" h="513079">
                  <a:moveTo>
                    <a:pt x="293611" y="488543"/>
                  </a:moveTo>
                  <a:lnTo>
                    <a:pt x="286677" y="481609"/>
                  </a:lnTo>
                  <a:lnTo>
                    <a:pt x="193675" y="481609"/>
                  </a:lnTo>
                  <a:lnTo>
                    <a:pt x="185140" y="481609"/>
                  </a:lnTo>
                  <a:lnTo>
                    <a:pt x="178193" y="488543"/>
                  </a:lnTo>
                  <a:lnTo>
                    <a:pt x="178193" y="505650"/>
                  </a:lnTo>
                  <a:lnTo>
                    <a:pt x="185140" y="512572"/>
                  </a:lnTo>
                  <a:lnTo>
                    <a:pt x="286677" y="512572"/>
                  </a:lnTo>
                  <a:lnTo>
                    <a:pt x="293611" y="505650"/>
                  </a:lnTo>
                  <a:lnTo>
                    <a:pt x="293611" y="488543"/>
                  </a:lnTo>
                  <a:close/>
                </a:path>
                <a:path w="471805" h="513079">
                  <a:moveTo>
                    <a:pt x="392544" y="250215"/>
                  </a:moveTo>
                  <a:lnTo>
                    <a:pt x="389521" y="219405"/>
                  </a:lnTo>
                  <a:lnTo>
                    <a:pt x="380657" y="190182"/>
                  </a:lnTo>
                  <a:lnTo>
                    <a:pt x="366229" y="163271"/>
                  </a:lnTo>
                  <a:lnTo>
                    <a:pt x="361581" y="157632"/>
                  </a:lnTo>
                  <a:lnTo>
                    <a:pt x="361581" y="250228"/>
                  </a:lnTo>
                  <a:lnTo>
                    <a:pt x="359321" y="274027"/>
                  </a:lnTo>
                  <a:lnTo>
                    <a:pt x="352679" y="296672"/>
                  </a:lnTo>
                  <a:lnTo>
                    <a:pt x="341871" y="317639"/>
                  </a:lnTo>
                  <a:lnTo>
                    <a:pt x="327088" y="336384"/>
                  </a:lnTo>
                  <a:lnTo>
                    <a:pt x="314147" y="352577"/>
                  </a:lnTo>
                  <a:lnTo>
                    <a:pt x="304685" y="370293"/>
                  </a:lnTo>
                  <a:lnTo>
                    <a:pt x="298856" y="389102"/>
                  </a:lnTo>
                  <a:lnTo>
                    <a:pt x="296875" y="408546"/>
                  </a:lnTo>
                  <a:lnTo>
                    <a:pt x="296875" y="422706"/>
                  </a:lnTo>
                  <a:lnTo>
                    <a:pt x="296113" y="423468"/>
                  </a:lnTo>
                  <a:lnTo>
                    <a:pt x="175717" y="423468"/>
                  </a:lnTo>
                  <a:lnTo>
                    <a:pt x="174942" y="422706"/>
                  </a:lnTo>
                  <a:lnTo>
                    <a:pt x="174942" y="408546"/>
                  </a:lnTo>
                  <a:lnTo>
                    <a:pt x="172961" y="389102"/>
                  </a:lnTo>
                  <a:lnTo>
                    <a:pt x="167144" y="370293"/>
                  </a:lnTo>
                  <a:lnTo>
                    <a:pt x="157670" y="352577"/>
                  </a:lnTo>
                  <a:lnTo>
                    <a:pt x="144741" y="336384"/>
                  </a:lnTo>
                  <a:lnTo>
                    <a:pt x="129971" y="317639"/>
                  </a:lnTo>
                  <a:lnTo>
                    <a:pt x="119151" y="296672"/>
                  </a:lnTo>
                  <a:lnTo>
                    <a:pt x="112522" y="274015"/>
                  </a:lnTo>
                  <a:lnTo>
                    <a:pt x="110274" y="250215"/>
                  </a:lnTo>
                  <a:lnTo>
                    <a:pt x="112699" y="225475"/>
                  </a:lnTo>
                  <a:lnTo>
                    <a:pt x="131381" y="180441"/>
                  </a:lnTo>
                  <a:lnTo>
                    <a:pt x="166319" y="145516"/>
                  </a:lnTo>
                  <a:lnTo>
                    <a:pt x="211124" y="126949"/>
                  </a:lnTo>
                  <a:lnTo>
                    <a:pt x="235712" y="124548"/>
                  </a:lnTo>
                  <a:lnTo>
                    <a:pt x="235940" y="124574"/>
                  </a:lnTo>
                  <a:lnTo>
                    <a:pt x="236118" y="124548"/>
                  </a:lnTo>
                  <a:lnTo>
                    <a:pt x="284048" y="134023"/>
                  </a:lnTo>
                  <a:lnTo>
                    <a:pt x="324675" y="161239"/>
                  </a:lnTo>
                  <a:lnTo>
                    <a:pt x="352069" y="202044"/>
                  </a:lnTo>
                  <a:lnTo>
                    <a:pt x="361581" y="250228"/>
                  </a:lnTo>
                  <a:lnTo>
                    <a:pt x="361581" y="157632"/>
                  </a:lnTo>
                  <a:lnTo>
                    <a:pt x="346519" y="139344"/>
                  </a:lnTo>
                  <a:lnTo>
                    <a:pt x="328498" y="124548"/>
                  </a:lnTo>
                  <a:lnTo>
                    <a:pt x="322668" y="119761"/>
                  </a:lnTo>
                  <a:lnTo>
                    <a:pt x="295859" y="105410"/>
                  </a:lnTo>
                  <a:lnTo>
                    <a:pt x="266801" y="96608"/>
                  </a:lnTo>
                  <a:lnTo>
                    <a:pt x="236131" y="93611"/>
                  </a:lnTo>
                  <a:lnTo>
                    <a:pt x="235610" y="93611"/>
                  </a:lnTo>
                  <a:lnTo>
                    <a:pt x="175920" y="105410"/>
                  </a:lnTo>
                  <a:lnTo>
                    <a:pt x="125285" y="139344"/>
                  </a:lnTo>
                  <a:lnTo>
                    <a:pt x="91147" y="190182"/>
                  </a:lnTo>
                  <a:lnTo>
                    <a:pt x="79260" y="250228"/>
                  </a:lnTo>
                  <a:lnTo>
                    <a:pt x="82092" y="279946"/>
                  </a:lnTo>
                  <a:lnTo>
                    <a:pt x="90398" y="308216"/>
                  </a:lnTo>
                  <a:lnTo>
                    <a:pt x="103924" y="334391"/>
                  </a:lnTo>
                  <a:lnTo>
                    <a:pt x="122389" y="357797"/>
                  </a:lnTo>
                  <a:lnTo>
                    <a:pt x="131635" y="369341"/>
                  </a:lnTo>
                  <a:lnTo>
                    <a:pt x="138404" y="381850"/>
                  </a:lnTo>
                  <a:lnTo>
                    <a:pt x="142557" y="395033"/>
                  </a:lnTo>
                  <a:lnTo>
                    <a:pt x="143967" y="408546"/>
                  </a:lnTo>
                  <a:lnTo>
                    <a:pt x="143967" y="421779"/>
                  </a:lnTo>
                  <a:lnTo>
                    <a:pt x="146545" y="434479"/>
                  </a:lnTo>
                  <a:lnTo>
                    <a:pt x="153555" y="444868"/>
                  </a:lnTo>
                  <a:lnTo>
                    <a:pt x="163944" y="451878"/>
                  </a:lnTo>
                  <a:lnTo>
                    <a:pt x="176657" y="454456"/>
                  </a:lnTo>
                  <a:lnTo>
                    <a:pt x="295148" y="454456"/>
                  </a:lnTo>
                  <a:lnTo>
                    <a:pt x="307848" y="451878"/>
                  </a:lnTo>
                  <a:lnTo>
                    <a:pt x="318236" y="444868"/>
                  </a:lnTo>
                  <a:lnTo>
                    <a:pt x="325259" y="434479"/>
                  </a:lnTo>
                  <a:lnTo>
                    <a:pt x="327482" y="423468"/>
                  </a:lnTo>
                  <a:lnTo>
                    <a:pt x="327825" y="421779"/>
                  </a:lnTo>
                  <a:lnTo>
                    <a:pt x="333413" y="381838"/>
                  </a:lnTo>
                  <a:lnTo>
                    <a:pt x="349453" y="357784"/>
                  </a:lnTo>
                  <a:lnTo>
                    <a:pt x="367906" y="334365"/>
                  </a:lnTo>
                  <a:lnTo>
                    <a:pt x="381419" y="308203"/>
                  </a:lnTo>
                  <a:lnTo>
                    <a:pt x="389712" y="279933"/>
                  </a:lnTo>
                  <a:lnTo>
                    <a:pt x="392544" y="250215"/>
                  </a:lnTo>
                  <a:close/>
                </a:path>
                <a:path w="471805" h="513079">
                  <a:moveTo>
                    <a:pt x="396544" y="70053"/>
                  </a:moveTo>
                  <a:lnTo>
                    <a:pt x="384454" y="57975"/>
                  </a:lnTo>
                  <a:lnTo>
                    <a:pt x="374650" y="57975"/>
                  </a:lnTo>
                  <a:lnTo>
                    <a:pt x="341096" y="91503"/>
                  </a:lnTo>
                  <a:lnTo>
                    <a:pt x="341096" y="101320"/>
                  </a:lnTo>
                  <a:lnTo>
                    <a:pt x="350164" y="110375"/>
                  </a:lnTo>
                  <a:lnTo>
                    <a:pt x="354126" y="111899"/>
                  </a:lnTo>
                  <a:lnTo>
                    <a:pt x="362077" y="111899"/>
                  </a:lnTo>
                  <a:lnTo>
                    <a:pt x="366026" y="110375"/>
                  </a:lnTo>
                  <a:lnTo>
                    <a:pt x="369062" y="107353"/>
                  </a:lnTo>
                  <a:lnTo>
                    <a:pt x="396544" y="79870"/>
                  </a:lnTo>
                  <a:lnTo>
                    <a:pt x="396544" y="70053"/>
                  </a:lnTo>
                  <a:close/>
                </a:path>
                <a:path w="471805" h="513079">
                  <a:moveTo>
                    <a:pt x="471805" y="210058"/>
                  </a:moveTo>
                  <a:lnTo>
                    <a:pt x="464870" y="203123"/>
                  </a:lnTo>
                  <a:lnTo>
                    <a:pt x="426034" y="203123"/>
                  </a:lnTo>
                  <a:lnTo>
                    <a:pt x="417499" y="203123"/>
                  </a:lnTo>
                  <a:lnTo>
                    <a:pt x="410540" y="210058"/>
                  </a:lnTo>
                  <a:lnTo>
                    <a:pt x="410540" y="227152"/>
                  </a:lnTo>
                  <a:lnTo>
                    <a:pt x="417474" y="234086"/>
                  </a:lnTo>
                  <a:lnTo>
                    <a:pt x="464870" y="234086"/>
                  </a:lnTo>
                  <a:lnTo>
                    <a:pt x="471805" y="227152"/>
                  </a:lnTo>
                  <a:lnTo>
                    <a:pt x="471805" y="2100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0672781" y="9718393"/>
            <a:ext cx="7235190" cy="553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Satoshi</a:t>
            </a:r>
            <a:r>
              <a:rPr sz="1700" spc="-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90" dirty="0">
                <a:solidFill>
                  <a:srgbClr val="FFFFFF"/>
                </a:solidFill>
                <a:latin typeface="Open Sans"/>
                <a:cs typeface="Open Sans"/>
              </a:rPr>
              <a:t>Nakamoto,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5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90" dirty="0">
                <a:solidFill>
                  <a:srgbClr val="FFFFFF"/>
                </a:solidFill>
                <a:latin typeface="Open Sans"/>
                <a:cs typeface="Open Sans"/>
              </a:rPr>
              <a:t>creator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5" dirty="0">
                <a:solidFill>
                  <a:srgbClr val="FFFFFF"/>
                </a:solidFill>
                <a:latin typeface="Open Sans"/>
                <a:cs typeface="Open Sans"/>
              </a:rPr>
              <a:t>Bitcoin,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mined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5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40" dirty="0">
                <a:solidFill>
                  <a:srgbClr val="FFFFFF"/>
                </a:solidFill>
                <a:latin typeface="Open Sans"/>
                <a:cs typeface="Open Sans"/>
              </a:rPr>
              <a:t>initial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block,</a:t>
            </a:r>
            <a:r>
              <a:rPr sz="1700" spc="-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Open Sans"/>
                <a:cs typeface="Open Sans"/>
              </a:rPr>
              <a:t>which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5" dirty="0">
                <a:solidFill>
                  <a:srgbClr val="FFFFFF"/>
                </a:solidFill>
                <a:latin typeface="Open Sans"/>
                <a:cs typeface="Open Sans"/>
              </a:rPr>
              <a:t>held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a 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total</a:t>
            </a:r>
            <a:r>
              <a:rPr sz="1700" spc="-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-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5" dirty="0">
                <a:solidFill>
                  <a:srgbClr val="FFFFFF"/>
                </a:solidFill>
                <a:latin typeface="Open Sans"/>
                <a:cs typeface="Open Sans"/>
              </a:rPr>
              <a:t>50</a:t>
            </a:r>
            <a:r>
              <a:rPr sz="1700" spc="-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bitcoins.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75" name="object 7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8829729" y="10656769"/>
            <a:ext cx="143513" cy="143534"/>
          </a:xfrm>
          <a:prstGeom prst="rect">
            <a:avLst/>
          </a:prstGeom>
        </p:spPr>
      </p:pic>
      <p:sp>
        <p:nvSpPr>
          <p:cNvPr id="76" name="object 7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81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966" y="58427"/>
            <a:ext cx="14281449" cy="17515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79" y="593896"/>
            <a:ext cx="1273713" cy="67879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149515" y="8638134"/>
            <a:ext cx="8623935" cy="2324100"/>
            <a:chOff x="1149515" y="8638134"/>
            <a:chExt cx="8623935" cy="23241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9515" y="8638134"/>
              <a:ext cx="8623663" cy="232399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106293" y="8812828"/>
              <a:ext cx="471805" cy="513080"/>
            </a:xfrm>
            <a:custGeom>
              <a:avLst/>
              <a:gdLst/>
              <a:ahLst/>
              <a:cxnLst/>
              <a:rect l="l" t="t" r="r" b="b"/>
              <a:pathLst>
                <a:path w="471804" h="513079">
                  <a:moveTo>
                    <a:pt x="61264" y="210058"/>
                  </a:moveTo>
                  <a:lnTo>
                    <a:pt x="54343" y="203123"/>
                  </a:lnTo>
                  <a:lnTo>
                    <a:pt x="15481" y="203123"/>
                  </a:lnTo>
                  <a:lnTo>
                    <a:pt x="6921" y="203123"/>
                  </a:lnTo>
                  <a:lnTo>
                    <a:pt x="0" y="210058"/>
                  </a:lnTo>
                  <a:lnTo>
                    <a:pt x="0" y="227152"/>
                  </a:lnTo>
                  <a:lnTo>
                    <a:pt x="6934" y="234086"/>
                  </a:lnTo>
                  <a:lnTo>
                    <a:pt x="54343" y="234086"/>
                  </a:lnTo>
                  <a:lnTo>
                    <a:pt x="61264" y="227152"/>
                  </a:lnTo>
                  <a:lnTo>
                    <a:pt x="61264" y="210058"/>
                  </a:lnTo>
                  <a:close/>
                </a:path>
                <a:path w="471804" h="513079">
                  <a:moveTo>
                    <a:pt x="130708" y="91490"/>
                  </a:moveTo>
                  <a:lnTo>
                    <a:pt x="103225" y="64020"/>
                  </a:lnTo>
                  <a:lnTo>
                    <a:pt x="97180" y="57988"/>
                  </a:lnTo>
                  <a:lnTo>
                    <a:pt x="87363" y="57988"/>
                  </a:lnTo>
                  <a:lnTo>
                    <a:pt x="75260" y="70053"/>
                  </a:lnTo>
                  <a:lnTo>
                    <a:pt x="75260" y="79870"/>
                  </a:lnTo>
                  <a:lnTo>
                    <a:pt x="105765" y="110363"/>
                  </a:lnTo>
                  <a:lnTo>
                    <a:pt x="109728" y="111861"/>
                  </a:lnTo>
                  <a:lnTo>
                    <a:pt x="117665" y="111861"/>
                  </a:lnTo>
                  <a:lnTo>
                    <a:pt x="121615" y="110363"/>
                  </a:lnTo>
                  <a:lnTo>
                    <a:pt x="130708" y="101295"/>
                  </a:lnTo>
                  <a:lnTo>
                    <a:pt x="130708" y="91490"/>
                  </a:lnTo>
                  <a:close/>
                </a:path>
                <a:path w="471804" h="513079">
                  <a:moveTo>
                    <a:pt x="251383" y="6946"/>
                  </a:moveTo>
                  <a:lnTo>
                    <a:pt x="244449" y="0"/>
                  </a:lnTo>
                  <a:lnTo>
                    <a:pt x="227355" y="0"/>
                  </a:lnTo>
                  <a:lnTo>
                    <a:pt x="220421" y="6946"/>
                  </a:lnTo>
                  <a:lnTo>
                    <a:pt x="220421" y="54343"/>
                  </a:lnTo>
                  <a:lnTo>
                    <a:pt x="227355" y="61277"/>
                  </a:lnTo>
                  <a:lnTo>
                    <a:pt x="235902" y="61277"/>
                  </a:lnTo>
                  <a:lnTo>
                    <a:pt x="244449" y="61277"/>
                  </a:lnTo>
                  <a:lnTo>
                    <a:pt x="251383" y="54343"/>
                  </a:lnTo>
                  <a:lnTo>
                    <a:pt x="251383" y="6946"/>
                  </a:lnTo>
                  <a:close/>
                </a:path>
                <a:path w="471804" h="513079">
                  <a:moveTo>
                    <a:pt x="293611" y="488543"/>
                  </a:moveTo>
                  <a:lnTo>
                    <a:pt x="286677" y="481609"/>
                  </a:lnTo>
                  <a:lnTo>
                    <a:pt x="193675" y="481609"/>
                  </a:lnTo>
                  <a:lnTo>
                    <a:pt x="185127" y="481609"/>
                  </a:lnTo>
                  <a:lnTo>
                    <a:pt x="178193" y="488543"/>
                  </a:lnTo>
                  <a:lnTo>
                    <a:pt x="178193" y="505637"/>
                  </a:lnTo>
                  <a:lnTo>
                    <a:pt x="185127" y="512572"/>
                  </a:lnTo>
                  <a:lnTo>
                    <a:pt x="286677" y="512572"/>
                  </a:lnTo>
                  <a:lnTo>
                    <a:pt x="293611" y="505637"/>
                  </a:lnTo>
                  <a:lnTo>
                    <a:pt x="293611" y="488543"/>
                  </a:lnTo>
                  <a:close/>
                </a:path>
                <a:path w="471804" h="513079">
                  <a:moveTo>
                    <a:pt x="392531" y="250215"/>
                  </a:moveTo>
                  <a:lnTo>
                    <a:pt x="389521" y="219405"/>
                  </a:lnTo>
                  <a:lnTo>
                    <a:pt x="380657" y="190182"/>
                  </a:lnTo>
                  <a:lnTo>
                    <a:pt x="366229" y="163271"/>
                  </a:lnTo>
                  <a:lnTo>
                    <a:pt x="361581" y="157632"/>
                  </a:lnTo>
                  <a:lnTo>
                    <a:pt x="361581" y="250228"/>
                  </a:lnTo>
                  <a:lnTo>
                    <a:pt x="359321" y="274027"/>
                  </a:lnTo>
                  <a:lnTo>
                    <a:pt x="352679" y="296672"/>
                  </a:lnTo>
                  <a:lnTo>
                    <a:pt x="341858" y="317639"/>
                  </a:lnTo>
                  <a:lnTo>
                    <a:pt x="327088" y="336384"/>
                  </a:lnTo>
                  <a:lnTo>
                    <a:pt x="314147" y="352577"/>
                  </a:lnTo>
                  <a:lnTo>
                    <a:pt x="304673" y="370293"/>
                  </a:lnTo>
                  <a:lnTo>
                    <a:pt x="298856" y="389102"/>
                  </a:lnTo>
                  <a:lnTo>
                    <a:pt x="296875" y="408546"/>
                  </a:lnTo>
                  <a:lnTo>
                    <a:pt x="296875" y="422706"/>
                  </a:lnTo>
                  <a:lnTo>
                    <a:pt x="296113" y="423468"/>
                  </a:lnTo>
                  <a:lnTo>
                    <a:pt x="175717" y="423468"/>
                  </a:lnTo>
                  <a:lnTo>
                    <a:pt x="174955" y="422706"/>
                  </a:lnTo>
                  <a:lnTo>
                    <a:pt x="174955" y="408546"/>
                  </a:lnTo>
                  <a:lnTo>
                    <a:pt x="172974" y="389102"/>
                  </a:lnTo>
                  <a:lnTo>
                    <a:pt x="167144" y="370293"/>
                  </a:lnTo>
                  <a:lnTo>
                    <a:pt x="157670" y="352577"/>
                  </a:lnTo>
                  <a:lnTo>
                    <a:pt x="144741" y="336384"/>
                  </a:lnTo>
                  <a:lnTo>
                    <a:pt x="129959" y="317639"/>
                  </a:lnTo>
                  <a:lnTo>
                    <a:pt x="119151" y="296672"/>
                  </a:lnTo>
                  <a:lnTo>
                    <a:pt x="112509" y="274015"/>
                  </a:lnTo>
                  <a:lnTo>
                    <a:pt x="110274" y="250215"/>
                  </a:lnTo>
                  <a:lnTo>
                    <a:pt x="112687" y="225475"/>
                  </a:lnTo>
                  <a:lnTo>
                    <a:pt x="131368" y="180441"/>
                  </a:lnTo>
                  <a:lnTo>
                    <a:pt x="166306" y="145516"/>
                  </a:lnTo>
                  <a:lnTo>
                    <a:pt x="211112" y="126949"/>
                  </a:lnTo>
                  <a:lnTo>
                    <a:pt x="235699" y="124548"/>
                  </a:lnTo>
                  <a:lnTo>
                    <a:pt x="235927" y="124574"/>
                  </a:lnTo>
                  <a:lnTo>
                    <a:pt x="236105" y="124548"/>
                  </a:lnTo>
                  <a:lnTo>
                    <a:pt x="284035" y="134023"/>
                  </a:lnTo>
                  <a:lnTo>
                    <a:pt x="324675" y="161239"/>
                  </a:lnTo>
                  <a:lnTo>
                    <a:pt x="352056" y="202044"/>
                  </a:lnTo>
                  <a:lnTo>
                    <a:pt x="361581" y="250228"/>
                  </a:lnTo>
                  <a:lnTo>
                    <a:pt x="361581" y="157632"/>
                  </a:lnTo>
                  <a:lnTo>
                    <a:pt x="346519" y="139344"/>
                  </a:lnTo>
                  <a:lnTo>
                    <a:pt x="328498" y="124548"/>
                  </a:lnTo>
                  <a:lnTo>
                    <a:pt x="322656" y="119748"/>
                  </a:lnTo>
                  <a:lnTo>
                    <a:pt x="295859" y="105410"/>
                  </a:lnTo>
                  <a:lnTo>
                    <a:pt x="266788" y="96608"/>
                  </a:lnTo>
                  <a:lnTo>
                    <a:pt x="236131" y="93611"/>
                  </a:lnTo>
                  <a:lnTo>
                    <a:pt x="235610" y="93611"/>
                  </a:lnTo>
                  <a:lnTo>
                    <a:pt x="175920" y="105410"/>
                  </a:lnTo>
                  <a:lnTo>
                    <a:pt x="125272" y="139344"/>
                  </a:lnTo>
                  <a:lnTo>
                    <a:pt x="91135" y="190182"/>
                  </a:lnTo>
                  <a:lnTo>
                    <a:pt x="79260" y="250228"/>
                  </a:lnTo>
                  <a:lnTo>
                    <a:pt x="82092" y="279946"/>
                  </a:lnTo>
                  <a:lnTo>
                    <a:pt x="90398" y="308216"/>
                  </a:lnTo>
                  <a:lnTo>
                    <a:pt x="103911" y="334391"/>
                  </a:lnTo>
                  <a:lnTo>
                    <a:pt x="122377" y="357797"/>
                  </a:lnTo>
                  <a:lnTo>
                    <a:pt x="131622" y="369341"/>
                  </a:lnTo>
                  <a:lnTo>
                    <a:pt x="138391" y="381850"/>
                  </a:lnTo>
                  <a:lnTo>
                    <a:pt x="142557" y="395020"/>
                  </a:lnTo>
                  <a:lnTo>
                    <a:pt x="143967" y="408546"/>
                  </a:lnTo>
                  <a:lnTo>
                    <a:pt x="143967" y="421779"/>
                  </a:lnTo>
                  <a:lnTo>
                    <a:pt x="146545" y="434479"/>
                  </a:lnTo>
                  <a:lnTo>
                    <a:pt x="153555" y="444868"/>
                  </a:lnTo>
                  <a:lnTo>
                    <a:pt x="163944" y="451878"/>
                  </a:lnTo>
                  <a:lnTo>
                    <a:pt x="176644" y="454456"/>
                  </a:lnTo>
                  <a:lnTo>
                    <a:pt x="295148" y="454456"/>
                  </a:lnTo>
                  <a:lnTo>
                    <a:pt x="307848" y="451878"/>
                  </a:lnTo>
                  <a:lnTo>
                    <a:pt x="318236" y="444868"/>
                  </a:lnTo>
                  <a:lnTo>
                    <a:pt x="325247" y="434479"/>
                  </a:lnTo>
                  <a:lnTo>
                    <a:pt x="327482" y="423468"/>
                  </a:lnTo>
                  <a:lnTo>
                    <a:pt x="327825" y="421779"/>
                  </a:lnTo>
                  <a:lnTo>
                    <a:pt x="327825" y="408546"/>
                  </a:lnTo>
                  <a:lnTo>
                    <a:pt x="329247" y="395020"/>
                  </a:lnTo>
                  <a:lnTo>
                    <a:pt x="333413" y="381838"/>
                  </a:lnTo>
                  <a:lnTo>
                    <a:pt x="340182" y="369316"/>
                  </a:lnTo>
                  <a:lnTo>
                    <a:pt x="349440" y="357784"/>
                  </a:lnTo>
                  <a:lnTo>
                    <a:pt x="367906" y="334378"/>
                  </a:lnTo>
                  <a:lnTo>
                    <a:pt x="381406" y="308203"/>
                  </a:lnTo>
                  <a:lnTo>
                    <a:pt x="389712" y="279933"/>
                  </a:lnTo>
                  <a:lnTo>
                    <a:pt x="392531" y="250215"/>
                  </a:lnTo>
                  <a:close/>
                </a:path>
                <a:path w="471804" h="513079">
                  <a:moveTo>
                    <a:pt x="396544" y="70053"/>
                  </a:moveTo>
                  <a:lnTo>
                    <a:pt x="384441" y="57975"/>
                  </a:lnTo>
                  <a:lnTo>
                    <a:pt x="374650" y="57975"/>
                  </a:lnTo>
                  <a:lnTo>
                    <a:pt x="341083" y="91503"/>
                  </a:lnTo>
                  <a:lnTo>
                    <a:pt x="341083" y="101320"/>
                  </a:lnTo>
                  <a:lnTo>
                    <a:pt x="350164" y="110375"/>
                  </a:lnTo>
                  <a:lnTo>
                    <a:pt x="354126" y="111899"/>
                  </a:lnTo>
                  <a:lnTo>
                    <a:pt x="362064" y="111899"/>
                  </a:lnTo>
                  <a:lnTo>
                    <a:pt x="366026" y="110375"/>
                  </a:lnTo>
                  <a:lnTo>
                    <a:pt x="369049" y="107353"/>
                  </a:lnTo>
                  <a:lnTo>
                    <a:pt x="396544" y="79870"/>
                  </a:lnTo>
                  <a:lnTo>
                    <a:pt x="396544" y="70053"/>
                  </a:lnTo>
                  <a:close/>
                </a:path>
                <a:path w="471804" h="513079">
                  <a:moveTo>
                    <a:pt x="471805" y="210058"/>
                  </a:moveTo>
                  <a:lnTo>
                    <a:pt x="464870" y="203123"/>
                  </a:lnTo>
                  <a:lnTo>
                    <a:pt x="426034" y="203123"/>
                  </a:lnTo>
                  <a:lnTo>
                    <a:pt x="417487" y="203123"/>
                  </a:lnTo>
                  <a:lnTo>
                    <a:pt x="410540" y="210058"/>
                  </a:lnTo>
                  <a:lnTo>
                    <a:pt x="410540" y="227152"/>
                  </a:lnTo>
                  <a:lnTo>
                    <a:pt x="417474" y="234086"/>
                  </a:lnTo>
                  <a:lnTo>
                    <a:pt x="464870" y="234086"/>
                  </a:lnTo>
                  <a:lnTo>
                    <a:pt x="471805" y="227152"/>
                  </a:lnTo>
                  <a:lnTo>
                    <a:pt x="471805" y="2100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333852" y="5428211"/>
            <a:ext cx="8623935" cy="2125345"/>
            <a:chOff x="10333852" y="5428211"/>
            <a:chExt cx="8623935" cy="212534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33852" y="5428211"/>
              <a:ext cx="8623663" cy="212504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8290616" y="5602903"/>
              <a:ext cx="472440" cy="513080"/>
            </a:xfrm>
            <a:custGeom>
              <a:avLst/>
              <a:gdLst/>
              <a:ahLst/>
              <a:cxnLst/>
              <a:rect l="l" t="t" r="r" b="b"/>
              <a:pathLst>
                <a:path w="472440" h="513079">
                  <a:moveTo>
                    <a:pt x="61277" y="210058"/>
                  </a:moveTo>
                  <a:lnTo>
                    <a:pt x="54343" y="203123"/>
                  </a:lnTo>
                  <a:lnTo>
                    <a:pt x="15494" y="203123"/>
                  </a:lnTo>
                  <a:lnTo>
                    <a:pt x="6921" y="203123"/>
                  </a:lnTo>
                  <a:lnTo>
                    <a:pt x="0" y="210058"/>
                  </a:lnTo>
                  <a:lnTo>
                    <a:pt x="0" y="227152"/>
                  </a:lnTo>
                  <a:lnTo>
                    <a:pt x="6946" y="234086"/>
                  </a:lnTo>
                  <a:lnTo>
                    <a:pt x="54343" y="234086"/>
                  </a:lnTo>
                  <a:lnTo>
                    <a:pt x="61277" y="227152"/>
                  </a:lnTo>
                  <a:lnTo>
                    <a:pt x="61277" y="210058"/>
                  </a:lnTo>
                  <a:close/>
                </a:path>
                <a:path w="472440" h="513079">
                  <a:moveTo>
                    <a:pt x="130721" y="91490"/>
                  </a:moveTo>
                  <a:lnTo>
                    <a:pt x="103225" y="64033"/>
                  </a:lnTo>
                  <a:lnTo>
                    <a:pt x="97193" y="57988"/>
                  </a:lnTo>
                  <a:lnTo>
                    <a:pt x="87363" y="57988"/>
                  </a:lnTo>
                  <a:lnTo>
                    <a:pt x="75260" y="70065"/>
                  </a:lnTo>
                  <a:lnTo>
                    <a:pt x="75260" y="79870"/>
                  </a:lnTo>
                  <a:lnTo>
                    <a:pt x="105778" y="110363"/>
                  </a:lnTo>
                  <a:lnTo>
                    <a:pt x="109728" y="111887"/>
                  </a:lnTo>
                  <a:lnTo>
                    <a:pt x="117678" y="111887"/>
                  </a:lnTo>
                  <a:lnTo>
                    <a:pt x="121640" y="110363"/>
                  </a:lnTo>
                  <a:lnTo>
                    <a:pt x="130721" y="101307"/>
                  </a:lnTo>
                  <a:lnTo>
                    <a:pt x="130721" y="91490"/>
                  </a:lnTo>
                  <a:close/>
                </a:path>
                <a:path w="472440" h="513079">
                  <a:moveTo>
                    <a:pt x="251396" y="6946"/>
                  </a:moveTo>
                  <a:lnTo>
                    <a:pt x="244462" y="0"/>
                  </a:lnTo>
                  <a:lnTo>
                    <a:pt x="227368" y="0"/>
                  </a:lnTo>
                  <a:lnTo>
                    <a:pt x="220433" y="6946"/>
                  </a:lnTo>
                  <a:lnTo>
                    <a:pt x="220433" y="54343"/>
                  </a:lnTo>
                  <a:lnTo>
                    <a:pt x="227368" y="61277"/>
                  </a:lnTo>
                  <a:lnTo>
                    <a:pt x="235915" y="61277"/>
                  </a:lnTo>
                  <a:lnTo>
                    <a:pt x="244462" y="61277"/>
                  </a:lnTo>
                  <a:lnTo>
                    <a:pt x="251396" y="54343"/>
                  </a:lnTo>
                  <a:lnTo>
                    <a:pt x="251396" y="6946"/>
                  </a:lnTo>
                  <a:close/>
                </a:path>
                <a:path w="472440" h="513079">
                  <a:moveTo>
                    <a:pt x="293624" y="488543"/>
                  </a:moveTo>
                  <a:lnTo>
                    <a:pt x="286689" y="481622"/>
                  </a:lnTo>
                  <a:lnTo>
                    <a:pt x="193687" y="481622"/>
                  </a:lnTo>
                  <a:lnTo>
                    <a:pt x="185140" y="481622"/>
                  </a:lnTo>
                  <a:lnTo>
                    <a:pt x="178206" y="488543"/>
                  </a:lnTo>
                  <a:lnTo>
                    <a:pt x="178206" y="505650"/>
                  </a:lnTo>
                  <a:lnTo>
                    <a:pt x="185140" y="512584"/>
                  </a:lnTo>
                  <a:lnTo>
                    <a:pt x="286689" y="512584"/>
                  </a:lnTo>
                  <a:lnTo>
                    <a:pt x="293624" y="505650"/>
                  </a:lnTo>
                  <a:lnTo>
                    <a:pt x="293624" y="488543"/>
                  </a:lnTo>
                  <a:close/>
                </a:path>
                <a:path w="472440" h="513079">
                  <a:moveTo>
                    <a:pt x="392544" y="250228"/>
                  </a:moveTo>
                  <a:lnTo>
                    <a:pt x="389521" y="219405"/>
                  </a:lnTo>
                  <a:lnTo>
                    <a:pt x="380657" y="190195"/>
                  </a:lnTo>
                  <a:lnTo>
                    <a:pt x="366229" y="163283"/>
                  </a:lnTo>
                  <a:lnTo>
                    <a:pt x="361594" y="157657"/>
                  </a:lnTo>
                  <a:lnTo>
                    <a:pt x="361594" y="250240"/>
                  </a:lnTo>
                  <a:lnTo>
                    <a:pt x="359333" y="274027"/>
                  </a:lnTo>
                  <a:lnTo>
                    <a:pt x="352691" y="296684"/>
                  </a:lnTo>
                  <a:lnTo>
                    <a:pt x="341871" y="317639"/>
                  </a:lnTo>
                  <a:lnTo>
                    <a:pt x="327088" y="336384"/>
                  </a:lnTo>
                  <a:lnTo>
                    <a:pt x="314159" y="352590"/>
                  </a:lnTo>
                  <a:lnTo>
                    <a:pt x="304685" y="370306"/>
                  </a:lnTo>
                  <a:lnTo>
                    <a:pt x="298869" y="389102"/>
                  </a:lnTo>
                  <a:lnTo>
                    <a:pt x="296887" y="408546"/>
                  </a:lnTo>
                  <a:lnTo>
                    <a:pt x="296887" y="422706"/>
                  </a:lnTo>
                  <a:lnTo>
                    <a:pt x="296113" y="423481"/>
                  </a:lnTo>
                  <a:lnTo>
                    <a:pt x="175729" y="423481"/>
                  </a:lnTo>
                  <a:lnTo>
                    <a:pt x="174955" y="422706"/>
                  </a:lnTo>
                  <a:lnTo>
                    <a:pt x="174955" y="408546"/>
                  </a:lnTo>
                  <a:lnTo>
                    <a:pt x="172974" y="389102"/>
                  </a:lnTo>
                  <a:lnTo>
                    <a:pt x="167157" y="370293"/>
                  </a:lnTo>
                  <a:lnTo>
                    <a:pt x="157683" y="352577"/>
                  </a:lnTo>
                  <a:lnTo>
                    <a:pt x="144754" y="336384"/>
                  </a:lnTo>
                  <a:lnTo>
                    <a:pt x="129971" y="317639"/>
                  </a:lnTo>
                  <a:lnTo>
                    <a:pt x="119164" y="296672"/>
                  </a:lnTo>
                  <a:lnTo>
                    <a:pt x="112522" y="274027"/>
                  </a:lnTo>
                  <a:lnTo>
                    <a:pt x="110286" y="250228"/>
                  </a:lnTo>
                  <a:lnTo>
                    <a:pt x="112699" y="225488"/>
                  </a:lnTo>
                  <a:lnTo>
                    <a:pt x="131381" y="180441"/>
                  </a:lnTo>
                  <a:lnTo>
                    <a:pt x="166319" y="145529"/>
                  </a:lnTo>
                  <a:lnTo>
                    <a:pt x="211124" y="126961"/>
                  </a:lnTo>
                  <a:lnTo>
                    <a:pt x="235712" y="124548"/>
                  </a:lnTo>
                  <a:lnTo>
                    <a:pt x="235940" y="124574"/>
                  </a:lnTo>
                  <a:lnTo>
                    <a:pt x="236118" y="124548"/>
                  </a:lnTo>
                  <a:lnTo>
                    <a:pt x="284048" y="134023"/>
                  </a:lnTo>
                  <a:lnTo>
                    <a:pt x="324688" y="161239"/>
                  </a:lnTo>
                  <a:lnTo>
                    <a:pt x="352069" y="202044"/>
                  </a:lnTo>
                  <a:lnTo>
                    <a:pt x="361594" y="250240"/>
                  </a:lnTo>
                  <a:lnTo>
                    <a:pt x="361594" y="157657"/>
                  </a:lnTo>
                  <a:lnTo>
                    <a:pt x="328510" y="124548"/>
                  </a:lnTo>
                  <a:lnTo>
                    <a:pt x="266801" y="96608"/>
                  </a:lnTo>
                  <a:lnTo>
                    <a:pt x="236143" y="93611"/>
                  </a:lnTo>
                  <a:lnTo>
                    <a:pt x="235623" y="93611"/>
                  </a:lnTo>
                  <a:lnTo>
                    <a:pt x="175933" y="105422"/>
                  </a:lnTo>
                  <a:lnTo>
                    <a:pt x="125285" y="139344"/>
                  </a:lnTo>
                  <a:lnTo>
                    <a:pt x="91147" y="190195"/>
                  </a:lnTo>
                  <a:lnTo>
                    <a:pt x="79273" y="250240"/>
                  </a:lnTo>
                  <a:lnTo>
                    <a:pt x="82105" y="279946"/>
                  </a:lnTo>
                  <a:lnTo>
                    <a:pt x="90411" y="308229"/>
                  </a:lnTo>
                  <a:lnTo>
                    <a:pt x="103924" y="334391"/>
                  </a:lnTo>
                  <a:lnTo>
                    <a:pt x="122377" y="357797"/>
                  </a:lnTo>
                  <a:lnTo>
                    <a:pt x="131635" y="369341"/>
                  </a:lnTo>
                  <a:lnTo>
                    <a:pt x="138404" y="381863"/>
                  </a:lnTo>
                  <a:lnTo>
                    <a:pt x="142557" y="395033"/>
                  </a:lnTo>
                  <a:lnTo>
                    <a:pt x="143979" y="408546"/>
                  </a:lnTo>
                  <a:lnTo>
                    <a:pt x="143979" y="421779"/>
                  </a:lnTo>
                  <a:lnTo>
                    <a:pt x="146545" y="434492"/>
                  </a:lnTo>
                  <a:lnTo>
                    <a:pt x="153555" y="444881"/>
                  </a:lnTo>
                  <a:lnTo>
                    <a:pt x="163944" y="451891"/>
                  </a:lnTo>
                  <a:lnTo>
                    <a:pt x="176657" y="454456"/>
                  </a:lnTo>
                  <a:lnTo>
                    <a:pt x="295160" y="454456"/>
                  </a:lnTo>
                  <a:lnTo>
                    <a:pt x="327494" y="423481"/>
                  </a:lnTo>
                  <a:lnTo>
                    <a:pt x="327837" y="421779"/>
                  </a:lnTo>
                  <a:lnTo>
                    <a:pt x="327837" y="408546"/>
                  </a:lnTo>
                  <a:lnTo>
                    <a:pt x="329260" y="395020"/>
                  </a:lnTo>
                  <a:lnTo>
                    <a:pt x="333413" y="381838"/>
                  </a:lnTo>
                  <a:lnTo>
                    <a:pt x="340194" y="369328"/>
                  </a:lnTo>
                  <a:lnTo>
                    <a:pt x="349440" y="357797"/>
                  </a:lnTo>
                  <a:lnTo>
                    <a:pt x="367906" y="334378"/>
                  </a:lnTo>
                  <a:lnTo>
                    <a:pt x="381419" y="308203"/>
                  </a:lnTo>
                  <a:lnTo>
                    <a:pt x="389724" y="279946"/>
                  </a:lnTo>
                  <a:lnTo>
                    <a:pt x="392544" y="250228"/>
                  </a:lnTo>
                  <a:close/>
                </a:path>
                <a:path w="472440" h="513079">
                  <a:moveTo>
                    <a:pt x="396544" y="70053"/>
                  </a:moveTo>
                  <a:lnTo>
                    <a:pt x="384454" y="57975"/>
                  </a:lnTo>
                  <a:lnTo>
                    <a:pt x="374650" y="57975"/>
                  </a:lnTo>
                  <a:lnTo>
                    <a:pt x="341096" y="91516"/>
                  </a:lnTo>
                  <a:lnTo>
                    <a:pt x="341096" y="101320"/>
                  </a:lnTo>
                  <a:lnTo>
                    <a:pt x="350177" y="110375"/>
                  </a:lnTo>
                  <a:lnTo>
                    <a:pt x="354126" y="111899"/>
                  </a:lnTo>
                  <a:lnTo>
                    <a:pt x="362077" y="111899"/>
                  </a:lnTo>
                  <a:lnTo>
                    <a:pt x="366039" y="110375"/>
                  </a:lnTo>
                  <a:lnTo>
                    <a:pt x="369062" y="107353"/>
                  </a:lnTo>
                  <a:lnTo>
                    <a:pt x="396544" y="79870"/>
                  </a:lnTo>
                  <a:lnTo>
                    <a:pt x="396544" y="70053"/>
                  </a:lnTo>
                  <a:close/>
                </a:path>
                <a:path w="472440" h="513079">
                  <a:moveTo>
                    <a:pt x="471817" y="210058"/>
                  </a:moveTo>
                  <a:lnTo>
                    <a:pt x="464883" y="203123"/>
                  </a:lnTo>
                  <a:lnTo>
                    <a:pt x="426046" y="203123"/>
                  </a:lnTo>
                  <a:lnTo>
                    <a:pt x="417499" y="203123"/>
                  </a:lnTo>
                  <a:lnTo>
                    <a:pt x="410552" y="210058"/>
                  </a:lnTo>
                  <a:lnTo>
                    <a:pt x="410552" y="227152"/>
                  </a:lnTo>
                  <a:lnTo>
                    <a:pt x="417487" y="234086"/>
                  </a:lnTo>
                  <a:lnTo>
                    <a:pt x="464883" y="234086"/>
                  </a:lnTo>
                  <a:lnTo>
                    <a:pt x="471817" y="227152"/>
                  </a:lnTo>
                  <a:lnTo>
                    <a:pt x="471817" y="2100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49913" y="4522556"/>
            <a:ext cx="5011360" cy="244436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129945" y="2413089"/>
            <a:ext cx="8602980" cy="8328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The</a:t>
            </a:r>
            <a:r>
              <a:rPr sz="2150" b="1" spc="-5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2150" b="1" spc="-50" dirty="0">
                <a:solidFill>
                  <a:srgbClr val="241B54"/>
                </a:solidFill>
                <a:latin typeface="Open Sans"/>
                <a:cs typeface="Open Sans"/>
              </a:rPr>
              <a:t>R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ace</a:t>
            </a:r>
            <a:r>
              <a:rPr sz="2150" b="1" spc="-4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to</a:t>
            </a:r>
            <a:r>
              <a:rPr sz="2150" b="1" spc="-4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2150" b="1" spc="-45" dirty="0">
                <a:solidFill>
                  <a:srgbClr val="241B54"/>
                </a:solidFill>
                <a:latin typeface="Open Sans"/>
                <a:cs typeface="Open Sans"/>
              </a:rPr>
              <a:t>M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ine</a:t>
            </a:r>
            <a:r>
              <a:rPr sz="2150" b="1" spc="-4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a</a:t>
            </a:r>
            <a:r>
              <a:rPr sz="2150" b="1" spc="-5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2150" b="1" spc="-10" dirty="0">
                <a:solidFill>
                  <a:srgbClr val="241B54"/>
                </a:solidFill>
                <a:latin typeface="Open Sans"/>
                <a:cs typeface="Open Sans"/>
              </a:rPr>
              <a:t>B</a:t>
            </a:r>
            <a:r>
              <a:rPr sz="2150" b="1" spc="-10" dirty="0">
                <a:solidFill>
                  <a:srgbClr val="241B54"/>
                </a:solidFill>
                <a:latin typeface="Open Sans"/>
                <a:cs typeface="Open Sans"/>
              </a:rPr>
              <a:t>lock</a:t>
            </a:r>
            <a:endParaRPr sz="2150" dirty="0">
              <a:latin typeface="Open Sans"/>
              <a:cs typeface="Open Sans"/>
            </a:endParaRPr>
          </a:p>
          <a:p>
            <a:pPr marL="12700" marR="84455">
              <a:lnSpc>
                <a:spcPct val="101800"/>
              </a:lnSpc>
              <a:spcBef>
                <a:spcPts val="192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engage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competition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uncover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aligns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target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(a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special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number)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set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who’s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first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successfully</a:t>
            </a:r>
            <a:r>
              <a:rPr sz="1700" spc="1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discover</a:t>
            </a:r>
            <a:r>
              <a:rPr sz="1700" spc="1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correct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1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granted</a:t>
            </a:r>
            <a:r>
              <a:rPr sz="1700" spc="1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opportunity</a:t>
            </a:r>
            <a:r>
              <a:rPr sz="1700" spc="1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1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</a:t>
            </a:r>
            <a:r>
              <a:rPr sz="1700" spc="1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that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assign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corresponding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ID.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solution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serves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validation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block’s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authenticity.</a:t>
            </a:r>
            <a:endParaRPr sz="1700" dirty="0">
              <a:latin typeface="Open Sans"/>
              <a:cs typeface="Open Sans"/>
            </a:endParaRPr>
          </a:p>
          <a:p>
            <a:pPr marL="19050" marR="5396230">
              <a:lnSpc>
                <a:spcPct val="101800"/>
              </a:lnSpc>
              <a:spcBef>
                <a:spcPts val="168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Mining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compared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race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where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goal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reach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finish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line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quickly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possible.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difficult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find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adjusted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periodically,</a:t>
            </a:r>
            <a:r>
              <a:rPr sz="1700" spc="20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ensuring</a:t>
            </a:r>
            <a:r>
              <a:rPr sz="1700" spc="20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keeps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being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mined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approximately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10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minutes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(as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join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leave).</a:t>
            </a:r>
            <a:endParaRPr sz="1700" dirty="0">
              <a:latin typeface="Open Sans"/>
              <a:cs typeface="Open Sans"/>
            </a:endParaRPr>
          </a:p>
          <a:p>
            <a:pPr marL="19050">
              <a:lnSpc>
                <a:spcPct val="100000"/>
              </a:lnSpc>
              <a:spcBef>
                <a:spcPts val="136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mechanism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called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spc="120" dirty="0">
                <a:solidFill>
                  <a:srgbClr val="57585B"/>
                </a:solidFill>
                <a:latin typeface="Open Sans"/>
                <a:cs typeface="Open Sans"/>
              </a:rPr>
              <a:t>"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difficulty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adjustment”.</a:t>
            </a:r>
            <a:endParaRPr sz="1700" dirty="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90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Let’s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say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target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number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set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1000.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would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computational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power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energy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search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(a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specific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number)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lower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than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1000.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first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find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lower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than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1000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gets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rewarded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with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bitcoin.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 dirty="0">
              <a:latin typeface="Open Sans"/>
              <a:cs typeface="Open Sans"/>
            </a:endParaRPr>
          </a:p>
          <a:p>
            <a:pPr marL="362585" marR="890269">
              <a:lnSpc>
                <a:spcPct val="101800"/>
              </a:lnSpc>
            </a:pP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difficulty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level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in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mining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measure</a:t>
            </a:r>
            <a:r>
              <a:rPr sz="1700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how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difficult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it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find</a:t>
            </a:r>
            <a:r>
              <a:rPr sz="1700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valid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block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hash</a:t>
            </a:r>
            <a:r>
              <a:rPr sz="1700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that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meets</a:t>
            </a:r>
            <a:r>
              <a:rPr sz="1700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target</a:t>
            </a:r>
            <a:r>
              <a:rPr sz="1700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set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by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network.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It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is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adjusted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every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2016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blocks,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or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roughly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every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two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weeks,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ensure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that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blocks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are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added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blockchain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at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consistent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rate.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difficulty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level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expressed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as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number,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higher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difficulty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level,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more</a:t>
            </a:r>
            <a:r>
              <a:rPr sz="1700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difficult</a:t>
            </a:r>
            <a:r>
              <a:rPr sz="1700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it</a:t>
            </a:r>
            <a:r>
              <a:rPr sz="1700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700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find</a:t>
            </a:r>
            <a:r>
              <a:rPr sz="1700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valid</a:t>
            </a:r>
            <a:r>
              <a:rPr sz="1700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block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hash.</a:t>
            </a:r>
            <a:endParaRPr sz="1700" dirty="0">
              <a:latin typeface="Open Sans"/>
              <a:cs typeface="Open San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73362" y="2984432"/>
            <a:ext cx="407043" cy="40784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73363" y="3810125"/>
            <a:ext cx="407043" cy="40786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0304302" y="2434323"/>
            <a:ext cx="8630285" cy="497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1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example,</a:t>
            </a:r>
            <a:r>
              <a:rPr sz="1700" spc="1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consider</a:t>
            </a:r>
            <a:r>
              <a:rPr sz="1700" spc="1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two</a:t>
            </a:r>
            <a:r>
              <a:rPr sz="1700" spc="1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different</a:t>
            </a:r>
            <a:r>
              <a:rPr sz="1700" spc="1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hashes: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 dirty="0">
              <a:latin typeface="Open Sans"/>
              <a:cs typeface="Open Sans"/>
            </a:endParaRPr>
          </a:p>
          <a:p>
            <a:pPr marL="640080">
              <a:lnSpc>
                <a:spcPct val="100000"/>
              </a:lnSpc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b="1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1:</a:t>
            </a:r>
            <a:r>
              <a:rPr sz="1700" b="1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0000A1mINgF0RbL0cK5wItHth3hAy5tAcK</a:t>
            </a:r>
            <a:endParaRPr sz="1700" dirty="0">
              <a:latin typeface="Open Sans"/>
              <a:cs typeface="Open Sans"/>
            </a:endParaRPr>
          </a:p>
          <a:p>
            <a:pPr marL="640080">
              <a:lnSpc>
                <a:spcPct val="100000"/>
              </a:lnSpc>
              <a:spcBef>
                <a:spcPts val="320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Difficulty</a:t>
            </a:r>
            <a:r>
              <a:rPr sz="1700" b="1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level:</a:t>
            </a:r>
            <a:r>
              <a:rPr sz="1700" b="1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1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500" dirty="0">
              <a:latin typeface="Open Sans"/>
              <a:cs typeface="Open Sans"/>
            </a:endParaRPr>
          </a:p>
          <a:p>
            <a:pPr marL="640080">
              <a:lnSpc>
                <a:spcPct val="100000"/>
              </a:lnSpc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b="1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2:</a:t>
            </a:r>
            <a:r>
              <a:rPr sz="1700" b="1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00000000A1mINgF0RbL0cK5wItHth3hAy5tAcK</a:t>
            </a:r>
            <a:endParaRPr sz="1700" dirty="0">
              <a:latin typeface="Open Sans"/>
              <a:cs typeface="Open Sans"/>
            </a:endParaRPr>
          </a:p>
          <a:p>
            <a:pPr marL="640080">
              <a:lnSpc>
                <a:spcPct val="100000"/>
              </a:lnSpc>
              <a:spcBef>
                <a:spcPts val="320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Difficulty</a:t>
            </a:r>
            <a:r>
              <a:rPr sz="1700" b="1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level:</a:t>
            </a:r>
            <a:r>
              <a:rPr sz="1700" b="1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2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 dirty="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example,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2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higher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difficulty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level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than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1,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because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longer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zeros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beginning.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would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harder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find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2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because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computers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would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need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work.</a:t>
            </a:r>
            <a:endParaRPr lang="en-US" sz="1700" spc="-10" dirty="0">
              <a:solidFill>
                <a:srgbClr val="57585B"/>
              </a:solidFill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</a:pP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 dirty="0">
              <a:latin typeface="Open Sans"/>
              <a:cs typeface="Open Sans"/>
            </a:endParaRPr>
          </a:p>
          <a:p>
            <a:pPr marL="372110" marR="775335">
              <a:lnSpc>
                <a:spcPct val="101800"/>
              </a:lnSpc>
            </a:pP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By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finding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valid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block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hash,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miner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demonstrates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that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they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have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done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work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required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add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new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block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blockchain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1700" spc="100" dirty="0">
                <a:solidFill>
                  <a:srgbClr val="FFFFFF"/>
                </a:solidFill>
                <a:latin typeface="Open Sans"/>
                <a:cs typeface="Open Sans"/>
              </a:rPr>
              <a:t>they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are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paid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reward</a:t>
            </a:r>
            <a:r>
              <a:rPr sz="1700" spc="1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in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bitcoins,</a:t>
            </a:r>
            <a:r>
              <a:rPr sz="1700" spc="1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plus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transaction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fees,</a:t>
            </a:r>
            <a:r>
              <a:rPr sz="1700" spc="1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for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their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effort.</a:t>
            </a:r>
            <a:r>
              <a:rPr sz="1700" spc="1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Proof-of-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Work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(PoW)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method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network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uses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validate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transactions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700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add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new</a:t>
            </a:r>
            <a:r>
              <a:rPr sz="1700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blocks</a:t>
            </a:r>
            <a:r>
              <a:rPr sz="1700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700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blockchain.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466961" y="10603510"/>
            <a:ext cx="2381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-25" dirty="0">
                <a:solidFill>
                  <a:srgbClr val="683B93"/>
                </a:solidFill>
                <a:latin typeface="Open Sans"/>
                <a:cs typeface="Open Sans"/>
              </a:rPr>
              <a:t>82</a:t>
            </a:r>
            <a:endParaRPr sz="1450">
              <a:latin typeface="Open Sans"/>
              <a:cs typeface="Open San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829729" y="10656769"/>
            <a:ext cx="143513" cy="1435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129" y="58427"/>
            <a:ext cx="14281449" cy="17515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79" y="593896"/>
            <a:ext cx="1273713" cy="67879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29940" y="2413048"/>
            <a:ext cx="8408035" cy="10814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PoW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keeps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safe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making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difficult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anyone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malicious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intentions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take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control.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</a:pPr>
            <a:endParaRPr sz="155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summary,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’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spc="105" dirty="0">
                <a:solidFill>
                  <a:srgbClr val="57585B"/>
                </a:solidFill>
                <a:latin typeface="Open Sans"/>
                <a:cs typeface="Open Sans"/>
              </a:rPr>
              <a:t>tasks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consist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of:</a:t>
            </a:r>
            <a:endParaRPr sz="1700" dirty="0">
              <a:latin typeface="Open Sans"/>
              <a:cs typeface="Open San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3730" y="3776764"/>
            <a:ext cx="546724" cy="54781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45432" y="3892357"/>
            <a:ext cx="14351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1</a:t>
            </a:r>
            <a:endParaRPr sz="160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68010" y="3627364"/>
            <a:ext cx="7379334" cy="452183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63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Bundling</a:t>
            </a:r>
            <a:r>
              <a:rPr sz="1700" b="1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b="1" spc="-10" dirty="0">
                <a:solidFill>
                  <a:srgbClr val="57585B"/>
                </a:solidFill>
                <a:latin typeface="Open Sans"/>
                <a:cs typeface="Open Sans"/>
              </a:rPr>
              <a:t>T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ransactions</a:t>
            </a:r>
            <a:r>
              <a:rPr sz="1700" b="1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700" b="1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b="1" spc="-10" dirty="0">
                <a:solidFill>
                  <a:srgbClr val="57585B"/>
                </a:solidFill>
                <a:latin typeface="Open Sans"/>
                <a:cs typeface="Open Sans"/>
              </a:rPr>
              <a:t>B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locks:</a:t>
            </a:r>
            <a:endParaRPr sz="1700" dirty="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509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While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verify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newly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created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waiting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lang="en-US" sz="1700" spc="-20" dirty="0">
                <a:solidFill>
                  <a:srgbClr val="57585B"/>
                </a:solidFill>
                <a:latin typeface="Open Sans"/>
                <a:cs typeface="Open Sans"/>
              </a:rPr>
              <a:t>"</a:t>
            </a:r>
            <a:r>
              <a:rPr sz="1700" dirty="0" err="1">
                <a:solidFill>
                  <a:srgbClr val="57585B"/>
                </a:solidFill>
                <a:latin typeface="Open Sans"/>
                <a:cs typeface="Open Sans"/>
              </a:rPr>
              <a:t>mempool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”,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select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subset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these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include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candidate block.</a:t>
            </a:r>
            <a:endParaRPr sz="1700" dirty="0">
              <a:latin typeface="Open Sans"/>
              <a:cs typeface="Open Sans"/>
            </a:endParaRPr>
          </a:p>
          <a:p>
            <a:pPr marL="22225">
              <a:lnSpc>
                <a:spcPct val="100000"/>
              </a:lnSpc>
              <a:spcBef>
                <a:spcPts val="1320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Proof</a:t>
            </a:r>
            <a:r>
              <a:rPr sz="1700" b="1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b="1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Work: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race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find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valid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hash.</a:t>
            </a:r>
            <a:endParaRPr sz="1700" dirty="0">
              <a:latin typeface="Open Sans"/>
              <a:cs typeface="Open Sans"/>
            </a:endParaRPr>
          </a:p>
          <a:p>
            <a:pPr marL="22225">
              <a:lnSpc>
                <a:spcPct val="100000"/>
              </a:lnSpc>
              <a:spcBef>
                <a:spcPts val="132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Broadcast</a:t>
            </a:r>
            <a:r>
              <a:rPr sz="1700" b="1" spc="-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b="1" spc="-90" dirty="0">
                <a:solidFill>
                  <a:srgbClr val="57585B"/>
                </a:solidFill>
                <a:latin typeface="Open Sans"/>
                <a:cs typeface="Open Sans"/>
              </a:rPr>
              <a:t>V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alid</a:t>
            </a:r>
            <a:r>
              <a:rPr sz="1700" b="1" spc="-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b="1" spc="-10" dirty="0">
                <a:solidFill>
                  <a:srgbClr val="57585B"/>
                </a:solidFill>
                <a:latin typeface="Open Sans"/>
                <a:cs typeface="Open Sans"/>
              </a:rPr>
              <a:t>B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locks: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After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finding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valid</a:t>
            </a:r>
            <a:r>
              <a:rPr sz="1700" spc="1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blockhash,</a:t>
            </a:r>
            <a:r>
              <a:rPr sz="1700" spc="1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propagate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endParaRPr sz="1700" dirty="0">
              <a:latin typeface="Open Sans"/>
              <a:cs typeface="Open Sans"/>
            </a:endParaRPr>
          </a:p>
          <a:p>
            <a:pPr marL="22225">
              <a:lnSpc>
                <a:spcPct val="100000"/>
              </a:lnSpc>
              <a:spcBef>
                <a:spcPts val="121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Earn</a:t>
            </a:r>
            <a:r>
              <a:rPr sz="1700" b="1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Rewards:</a:t>
            </a:r>
            <a:endParaRPr sz="1700" dirty="0">
              <a:latin typeface="Open Sans"/>
              <a:cs typeface="Open Sans"/>
            </a:endParaRPr>
          </a:p>
          <a:p>
            <a:pPr marL="12700" marR="3681729">
              <a:lnSpc>
                <a:spcPct val="101800"/>
              </a:lnSpc>
              <a:spcBef>
                <a:spcPts val="50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Lastly,</a:t>
            </a:r>
            <a:r>
              <a:rPr sz="1700" spc="1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1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receive</a:t>
            </a:r>
            <a:r>
              <a:rPr sz="1700" spc="1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newly</a:t>
            </a:r>
            <a:r>
              <a:rPr sz="1700" spc="1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created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1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fees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for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successfully</a:t>
            </a:r>
            <a:r>
              <a:rPr sz="1700" spc="1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adding</a:t>
            </a:r>
            <a:r>
              <a:rPr sz="1700" spc="1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1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1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blockchain.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93261" y="7361874"/>
            <a:ext cx="8688705" cy="18726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Multiple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working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creating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blocks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simultaneously.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first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discover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meets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target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set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announces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network,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then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check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miner’s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candidate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sure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valid.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indeed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valid,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blockchain.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blocks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created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time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discarded.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process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helps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maintain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consensus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within</a:t>
            </a:r>
            <a:r>
              <a:rPr sz="1700" spc="1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1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1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prevents</a:t>
            </a:r>
            <a:r>
              <a:rPr sz="1700" spc="1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double-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spending.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3730" y="5025983"/>
            <a:ext cx="546724" cy="54781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345432" y="5141573"/>
            <a:ext cx="14351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2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3730" y="5784483"/>
            <a:ext cx="546724" cy="54781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345432" y="5900077"/>
            <a:ext cx="14351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3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3730" y="6825698"/>
            <a:ext cx="546724" cy="54781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345432" y="6941307"/>
            <a:ext cx="14351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4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08041" y="2435459"/>
            <a:ext cx="8619187" cy="4714695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0328158" y="9168192"/>
            <a:ext cx="8623935" cy="1270635"/>
            <a:chOff x="10328158" y="9168192"/>
            <a:chExt cx="8623935" cy="1270635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28158" y="9168192"/>
              <a:ext cx="8623662" cy="127047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284927" y="9342888"/>
              <a:ext cx="471805" cy="513080"/>
            </a:xfrm>
            <a:custGeom>
              <a:avLst/>
              <a:gdLst/>
              <a:ahLst/>
              <a:cxnLst/>
              <a:rect l="l" t="t" r="r" b="b"/>
              <a:pathLst>
                <a:path w="471805" h="513079">
                  <a:moveTo>
                    <a:pt x="61277" y="210045"/>
                  </a:moveTo>
                  <a:lnTo>
                    <a:pt x="54343" y="203123"/>
                  </a:lnTo>
                  <a:lnTo>
                    <a:pt x="15494" y="203123"/>
                  </a:lnTo>
                  <a:lnTo>
                    <a:pt x="6921" y="203123"/>
                  </a:lnTo>
                  <a:lnTo>
                    <a:pt x="0" y="210045"/>
                  </a:lnTo>
                  <a:lnTo>
                    <a:pt x="0" y="227139"/>
                  </a:lnTo>
                  <a:lnTo>
                    <a:pt x="6946" y="234073"/>
                  </a:lnTo>
                  <a:lnTo>
                    <a:pt x="54343" y="234073"/>
                  </a:lnTo>
                  <a:lnTo>
                    <a:pt x="61277" y="227139"/>
                  </a:lnTo>
                  <a:lnTo>
                    <a:pt x="61277" y="210045"/>
                  </a:lnTo>
                  <a:close/>
                </a:path>
                <a:path w="471805" h="513079">
                  <a:moveTo>
                    <a:pt x="130721" y="91490"/>
                  </a:moveTo>
                  <a:lnTo>
                    <a:pt x="103225" y="64008"/>
                  </a:lnTo>
                  <a:lnTo>
                    <a:pt x="97193" y="57975"/>
                  </a:lnTo>
                  <a:lnTo>
                    <a:pt x="87363" y="57975"/>
                  </a:lnTo>
                  <a:lnTo>
                    <a:pt x="75260" y="70053"/>
                  </a:lnTo>
                  <a:lnTo>
                    <a:pt x="75260" y="79870"/>
                  </a:lnTo>
                  <a:lnTo>
                    <a:pt x="105778" y="110363"/>
                  </a:lnTo>
                  <a:lnTo>
                    <a:pt x="109728" y="111861"/>
                  </a:lnTo>
                  <a:lnTo>
                    <a:pt x="117678" y="111861"/>
                  </a:lnTo>
                  <a:lnTo>
                    <a:pt x="121640" y="110363"/>
                  </a:lnTo>
                  <a:lnTo>
                    <a:pt x="130721" y="101295"/>
                  </a:lnTo>
                  <a:lnTo>
                    <a:pt x="130721" y="91490"/>
                  </a:lnTo>
                  <a:close/>
                </a:path>
                <a:path w="471805" h="513079">
                  <a:moveTo>
                    <a:pt x="251396" y="6934"/>
                  </a:moveTo>
                  <a:lnTo>
                    <a:pt x="244449" y="0"/>
                  </a:lnTo>
                  <a:lnTo>
                    <a:pt x="227368" y="0"/>
                  </a:lnTo>
                  <a:lnTo>
                    <a:pt x="220433" y="6934"/>
                  </a:lnTo>
                  <a:lnTo>
                    <a:pt x="220433" y="54330"/>
                  </a:lnTo>
                  <a:lnTo>
                    <a:pt x="227368" y="61264"/>
                  </a:lnTo>
                  <a:lnTo>
                    <a:pt x="235915" y="61264"/>
                  </a:lnTo>
                  <a:lnTo>
                    <a:pt x="244449" y="61264"/>
                  </a:lnTo>
                  <a:lnTo>
                    <a:pt x="251396" y="54330"/>
                  </a:lnTo>
                  <a:lnTo>
                    <a:pt x="251396" y="6934"/>
                  </a:lnTo>
                  <a:close/>
                </a:path>
                <a:path w="471805" h="513079">
                  <a:moveTo>
                    <a:pt x="293624" y="488530"/>
                  </a:moveTo>
                  <a:lnTo>
                    <a:pt x="286689" y="481609"/>
                  </a:lnTo>
                  <a:lnTo>
                    <a:pt x="193687" y="481609"/>
                  </a:lnTo>
                  <a:lnTo>
                    <a:pt x="185140" y="481609"/>
                  </a:lnTo>
                  <a:lnTo>
                    <a:pt x="178193" y="488530"/>
                  </a:lnTo>
                  <a:lnTo>
                    <a:pt x="178193" y="505625"/>
                  </a:lnTo>
                  <a:lnTo>
                    <a:pt x="185140" y="512559"/>
                  </a:lnTo>
                  <a:lnTo>
                    <a:pt x="286689" y="512559"/>
                  </a:lnTo>
                  <a:lnTo>
                    <a:pt x="293624" y="505625"/>
                  </a:lnTo>
                  <a:lnTo>
                    <a:pt x="293624" y="488530"/>
                  </a:lnTo>
                  <a:close/>
                </a:path>
                <a:path w="471805" h="513079">
                  <a:moveTo>
                    <a:pt x="392544" y="250202"/>
                  </a:moveTo>
                  <a:lnTo>
                    <a:pt x="389521" y="219392"/>
                  </a:lnTo>
                  <a:lnTo>
                    <a:pt x="380657" y="190182"/>
                  </a:lnTo>
                  <a:lnTo>
                    <a:pt x="366229" y="163271"/>
                  </a:lnTo>
                  <a:lnTo>
                    <a:pt x="361594" y="157645"/>
                  </a:lnTo>
                  <a:lnTo>
                    <a:pt x="361594" y="250228"/>
                  </a:lnTo>
                  <a:lnTo>
                    <a:pt x="359333" y="274027"/>
                  </a:lnTo>
                  <a:lnTo>
                    <a:pt x="352691" y="296672"/>
                  </a:lnTo>
                  <a:lnTo>
                    <a:pt x="341871" y="317639"/>
                  </a:lnTo>
                  <a:lnTo>
                    <a:pt x="327088" y="336384"/>
                  </a:lnTo>
                  <a:lnTo>
                    <a:pt x="314159" y="352577"/>
                  </a:lnTo>
                  <a:lnTo>
                    <a:pt x="304685" y="370293"/>
                  </a:lnTo>
                  <a:lnTo>
                    <a:pt x="298869" y="389089"/>
                  </a:lnTo>
                  <a:lnTo>
                    <a:pt x="296887" y="408533"/>
                  </a:lnTo>
                  <a:lnTo>
                    <a:pt x="296887" y="422694"/>
                  </a:lnTo>
                  <a:lnTo>
                    <a:pt x="296113" y="423468"/>
                  </a:lnTo>
                  <a:lnTo>
                    <a:pt x="175729" y="423468"/>
                  </a:lnTo>
                  <a:lnTo>
                    <a:pt x="174955" y="422694"/>
                  </a:lnTo>
                  <a:lnTo>
                    <a:pt x="174955" y="408533"/>
                  </a:lnTo>
                  <a:lnTo>
                    <a:pt x="172974" y="389089"/>
                  </a:lnTo>
                  <a:lnTo>
                    <a:pt x="167144" y="370281"/>
                  </a:lnTo>
                  <a:lnTo>
                    <a:pt x="157670" y="352564"/>
                  </a:lnTo>
                  <a:lnTo>
                    <a:pt x="144754" y="336384"/>
                  </a:lnTo>
                  <a:lnTo>
                    <a:pt x="129971" y="317627"/>
                  </a:lnTo>
                  <a:lnTo>
                    <a:pt x="119164" y="296659"/>
                  </a:lnTo>
                  <a:lnTo>
                    <a:pt x="112522" y="274015"/>
                  </a:lnTo>
                  <a:lnTo>
                    <a:pt x="110286" y="250202"/>
                  </a:lnTo>
                  <a:lnTo>
                    <a:pt x="112699" y="225463"/>
                  </a:lnTo>
                  <a:lnTo>
                    <a:pt x="131381" y="180428"/>
                  </a:lnTo>
                  <a:lnTo>
                    <a:pt x="166319" y="145516"/>
                  </a:lnTo>
                  <a:lnTo>
                    <a:pt x="211124" y="126949"/>
                  </a:lnTo>
                  <a:lnTo>
                    <a:pt x="235712" y="124548"/>
                  </a:lnTo>
                  <a:lnTo>
                    <a:pt x="236118" y="124548"/>
                  </a:lnTo>
                  <a:lnTo>
                    <a:pt x="284048" y="134023"/>
                  </a:lnTo>
                  <a:lnTo>
                    <a:pt x="324688" y="161239"/>
                  </a:lnTo>
                  <a:lnTo>
                    <a:pt x="352069" y="202031"/>
                  </a:lnTo>
                  <a:lnTo>
                    <a:pt x="361594" y="250228"/>
                  </a:lnTo>
                  <a:lnTo>
                    <a:pt x="361594" y="157645"/>
                  </a:lnTo>
                  <a:lnTo>
                    <a:pt x="346519" y="139331"/>
                  </a:lnTo>
                  <a:lnTo>
                    <a:pt x="328510" y="124548"/>
                  </a:lnTo>
                  <a:lnTo>
                    <a:pt x="322668" y="119748"/>
                  </a:lnTo>
                  <a:lnTo>
                    <a:pt x="295871" y="105410"/>
                  </a:lnTo>
                  <a:lnTo>
                    <a:pt x="266801" y="96608"/>
                  </a:lnTo>
                  <a:lnTo>
                    <a:pt x="236143" y="93611"/>
                  </a:lnTo>
                  <a:lnTo>
                    <a:pt x="235623" y="93611"/>
                  </a:lnTo>
                  <a:lnTo>
                    <a:pt x="175933" y="105410"/>
                  </a:lnTo>
                  <a:lnTo>
                    <a:pt x="125285" y="139331"/>
                  </a:lnTo>
                  <a:lnTo>
                    <a:pt x="91147" y="190182"/>
                  </a:lnTo>
                  <a:lnTo>
                    <a:pt x="79260" y="250228"/>
                  </a:lnTo>
                  <a:lnTo>
                    <a:pt x="82092" y="279933"/>
                  </a:lnTo>
                  <a:lnTo>
                    <a:pt x="90398" y="308216"/>
                  </a:lnTo>
                  <a:lnTo>
                    <a:pt x="103924" y="334378"/>
                  </a:lnTo>
                  <a:lnTo>
                    <a:pt x="122389" y="357797"/>
                  </a:lnTo>
                  <a:lnTo>
                    <a:pt x="131635" y="369328"/>
                  </a:lnTo>
                  <a:lnTo>
                    <a:pt x="138404" y="381838"/>
                  </a:lnTo>
                  <a:lnTo>
                    <a:pt x="142557" y="395020"/>
                  </a:lnTo>
                  <a:lnTo>
                    <a:pt x="143979" y="408533"/>
                  </a:lnTo>
                  <a:lnTo>
                    <a:pt x="143979" y="421779"/>
                  </a:lnTo>
                  <a:lnTo>
                    <a:pt x="146545" y="434479"/>
                  </a:lnTo>
                  <a:lnTo>
                    <a:pt x="153555" y="444868"/>
                  </a:lnTo>
                  <a:lnTo>
                    <a:pt x="163944" y="451878"/>
                  </a:lnTo>
                  <a:lnTo>
                    <a:pt x="176657" y="454456"/>
                  </a:lnTo>
                  <a:lnTo>
                    <a:pt x="295160" y="454456"/>
                  </a:lnTo>
                  <a:lnTo>
                    <a:pt x="307860" y="451878"/>
                  </a:lnTo>
                  <a:lnTo>
                    <a:pt x="318249" y="444868"/>
                  </a:lnTo>
                  <a:lnTo>
                    <a:pt x="325259" y="434479"/>
                  </a:lnTo>
                  <a:lnTo>
                    <a:pt x="327494" y="423468"/>
                  </a:lnTo>
                  <a:lnTo>
                    <a:pt x="327837" y="421779"/>
                  </a:lnTo>
                  <a:lnTo>
                    <a:pt x="327837" y="408533"/>
                  </a:lnTo>
                  <a:lnTo>
                    <a:pt x="329247" y="395008"/>
                  </a:lnTo>
                  <a:lnTo>
                    <a:pt x="333413" y="381825"/>
                  </a:lnTo>
                  <a:lnTo>
                    <a:pt x="340194" y="369316"/>
                  </a:lnTo>
                  <a:lnTo>
                    <a:pt x="349453" y="357771"/>
                  </a:lnTo>
                  <a:lnTo>
                    <a:pt x="367906" y="334365"/>
                  </a:lnTo>
                  <a:lnTo>
                    <a:pt x="381419" y="308203"/>
                  </a:lnTo>
                  <a:lnTo>
                    <a:pt x="389724" y="279933"/>
                  </a:lnTo>
                  <a:lnTo>
                    <a:pt x="392544" y="250202"/>
                  </a:lnTo>
                  <a:close/>
                </a:path>
                <a:path w="471805" h="513079">
                  <a:moveTo>
                    <a:pt x="396544" y="70053"/>
                  </a:moveTo>
                  <a:lnTo>
                    <a:pt x="384454" y="57950"/>
                  </a:lnTo>
                  <a:lnTo>
                    <a:pt x="374650" y="57950"/>
                  </a:lnTo>
                  <a:lnTo>
                    <a:pt x="341096" y="91490"/>
                  </a:lnTo>
                  <a:lnTo>
                    <a:pt x="341096" y="101307"/>
                  </a:lnTo>
                  <a:lnTo>
                    <a:pt x="350177" y="110375"/>
                  </a:lnTo>
                  <a:lnTo>
                    <a:pt x="354126" y="111887"/>
                  </a:lnTo>
                  <a:lnTo>
                    <a:pt x="362077" y="111887"/>
                  </a:lnTo>
                  <a:lnTo>
                    <a:pt x="366039" y="110375"/>
                  </a:lnTo>
                  <a:lnTo>
                    <a:pt x="369062" y="107353"/>
                  </a:lnTo>
                  <a:lnTo>
                    <a:pt x="396544" y="79857"/>
                  </a:lnTo>
                  <a:lnTo>
                    <a:pt x="396544" y="70053"/>
                  </a:lnTo>
                  <a:close/>
                </a:path>
                <a:path w="471805" h="513079">
                  <a:moveTo>
                    <a:pt x="471805" y="210045"/>
                  </a:moveTo>
                  <a:lnTo>
                    <a:pt x="464883" y="203123"/>
                  </a:lnTo>
                  <a:lnTo>
                    <a:pt x="426046" y="203123"/>
                  </a:lnTo>
                  <a:lnTo>
                    <a:pt x="417499" y="203123"/>
                  </a:lnTo>
                  <a:lnTo>
                    <a:pt x="410540" y="210045"/>
                  </a:lnTo>
                  <a:lnTo>
                    <a:pt x="410540" y="227139"/>
                  </a:lnTo>
                  <a:lnTo>
                    <a:pt x="417474" y="234073"/>
                  </a:lnTo>
                  <a:lnTo>
                    <a:pt x="464883" y="234073"/>
                  </a:lnTo>
                  <a:lnTo>
                    <a:pt x="471805" y="227139"/>
                  </a:lnTo>
                  <a:lnTo>
                    <a:pt x="471805" y="2100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658650" y="9663160"/>
            <a:ext cx="7387590" cy="553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candidate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block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set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transactions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considered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for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addition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blockchain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FFFFFF"/>
                </a:solidFill>
                <a:latin typeface="Open Sans"/>
                <a:cs typeface="Open Sans"/>
              </a:rPr>
              <a:t>that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has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not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been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added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yet.</a:t>
            </a:r>
            <a:endParaRPr sz="1700" dirty="0">
              <a:latin typeface="Open Sans"/>
              <a:cs typeface="Open Sans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48273" y="6854496"/>
            <a:ext cx="3180669" cy="358417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829729" y="10656769"/>
            <a:ext cx="143513" cy="143534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83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21259" y="3304168"/>
            <a:ext cx="5656264" cy="604016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299618" y="2373485"/>
            <a:ext cx="5394960" cy="69481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10"/>
              </a:spcBef>
            </a:pP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9.4</a:t>
            </a:r>
            <a:r>
              <a:rPr sz="34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What</a:t>
            </a:r>
            <a:r>
              <a:rPr sz="34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3450" b="1" i="1" spc="-5" dirty="0">
                <a:solidFill>
                  <a:srgbClr val="241B54"/>
                </a:solidFill>
                <a:latin typeface="Open Sans"/>
                <a:cs typeface="Open Sans"/>
              </a:rPr>
              <a:t>I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s the</a:t>
            </a:r>
            <a:r>
              <a:rPr sz="34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spc="-10" dirty="0">
                <a:solidFill>
                  <a:srgbClr val="241B54"/>
                </a:solidFill>
                <a:latin typeface="Open Sans"/>
                <a:cs typeface="Open Sans"/>
              </a:rPr>
              <a:t>Mempool?</a:t>
            </a:r>
            <a:endParaRPr sz="3450" dirty="0">
              <a:latin typeface="Open Sans"/>
              <a:cs typeface="Open Sans"/>
            </a:endParaRPr>
          </a:p>
          <a:p>
            <a:pPr marL="12700" marR="2427605">
              <a:lnSpc>
                <a:spcPct val="101800"/>
              </a:lnSpc>
              <a:spcBef>
                <a:spcPts val="256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</a:t>
            </a:r>
            <a:r>
              <a:rPr lang="en-US" sz="1700" dirty="0" err="1">
                <a:solidFill>
                  <a:srgbClr val="57585B"/>
                </a:solidFill>
                <a:latin typeface="Open Sans"/>
                <a:cs typeface="Open Sans"/>
              </a:rPr>
              <a:t>m</a:t>
            </a:r>
            <a:r>
              <a:rPr sz="1700" dirty="0" err="1">
                <a:solidFill>
                  <a:srgbClr val="57585B"/>
                </a:solidFill>
                <a:latin typeface="Open Sans"/>
                <a:cs typeface="Open Sans"/>
              </a:rPr>
              <a:t>empool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”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spc="-10" dirty="0">
                <a:solidFill>
                  <a:srgbClr val="57585B"/>
                </a:solidFill>
                <a:latin typeface="Open Sans"/>
                <a:cs typeface="Open Sans"/>
              </a:rPr>
              <a:t>m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emory </a:t>
            </a:r>
            <a:r>
              <a:rPr lang="en-US" sz="1700" spc="-10" dirty="0">
                <a:solidFill>
                  <a:srgbClr val="57585B"/>
                </a:solidFill>
                <a:latin typeface="Open Sans"/>
                <a:cs typeface="Open Sans"/>
              </a:rPr>
              <a:t>p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ool is like a waiting room for transactions in the Bitcoin Network. When you make a transaction, it is first broadcasted to the </a:t>
            </a:r>
            <a:r>
              <a:rPr lang="en-US" sz="1700" dirty="0" err="1">
                <a:solidFill>
                  <a:srgbClr val="57585B"/>
                </a:solidFill>
                <a:latin typeface="Open Sans"/>
                <a:cs typeface="Open Sans"/>
              </a:rPr>
              <a:t>m</a:t>
            </a:r>
            <a:r>
              <a:rPr sz="1700" dirty="0" err="1">
                <a:solidFill>
                  <a:srgbClr val="57585B"/>
                </a:solidFill>
                <a:latin typeface="Open Sans"/>
                <a:cs typeface="Open Sans"/>
              </a:rPr>
              <a:t>empool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 before it is verified, selected, and added to the blockchain.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 dirty="0">
              <a:latin typeface="Open Sans"/>
              <a:cs typeface="Open Sans"/>
            </a:endParaRPr>
          </a:p>
          <a:p>
            <a:pPr marL="12700" marR="248920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Imagine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waiting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line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restaurant.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Your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name</a:t>
            </a:r>
            <a:r>
              <a:rPr sz="17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list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of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people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waiting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table.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table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becomes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available,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host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calls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your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name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seats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you.</a:t>
            </a:r>
            <a:endParaRPr sz="1700" dirty="0">
              <a:latin typeface="Open Sans"/>
              <a:cs typeface="Open Sans"/>
            </a:endParaRPr>
          </a:p>
          <a:p>
            <a:pPr marL="12700" marR="2497455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Similarly,</a:t>
            </a:r>
            <a:r>
              <a:rPr sz="17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Mempool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made,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confirmed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added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includes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block.</a:t>
            </a:r>
            <a:endParaRPr sz="1700" dirty="0">
              <a:latin typeface="Open Sans"/>
              <a:cs typeface="Open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20104100" cy="1866900"/>
            <a:chOff x="0" y="0"/>
            <a:chExt cx="20104100" cy="18669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18665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291" y="58427"/>
              <a:ext cx="14283962" cy="175155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700068" y="593896"/>
            <a:ext cx="1273727" cy="67879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3444" y="2603641"/>
            <a:ext cx="8404588" cy="718359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829740" y="10656769"/>
            <a:ext cx="143503" cy="14353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84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0877" y="7920391"/>
            <a:ext cx="7545070" cy="1081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avoid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rejected,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it’s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recommended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include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fee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high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enough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ensure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processed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timely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manner,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double</a:t>
            </a:r>
            <a:r>
              <a:rPr lang="en-US" sz="1600" b="0" i="0" dirty="0">
                <a:solidFill>
                  <a:srgbClr val="444746"/>
                </a:solidFill>
                <a:effectLst/>
                <a:latin typeface="Google Sans"/>
              </a:rPr>
              <a:t>—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check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data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correct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before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sending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it.</a:t>
            </a:r>
            <a:endParaRPr sz="1700" dirty="0">
              <a:latin typeface="Open Sans"/>
              <a:cs typeface="Open San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104100" cy="1866900"/>
            <a:chOff x="0" y="0"/>
            <a:chExt cx="20104100" cy="1866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8665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2966" y="58427"/>
              <a:ext cx="14281449" cy="17515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00068" y="593896"/>
            <a:ext cx="1273727" cy="67879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4666" y="2521148"/>
            <a:ext cx="545071" cy="54615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365725" y="2636355"/>
            <a:ext cx="14351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10" dirty="0">
                <a:solidFill>
                  <a:srgbClr val="FFFFFF"/>
                </a:solidFill>
                <a:latin typeface="Open Sans"/>
                <a:cs typeface="Open Sans"/>
              </a:rPr>
              <a:t>1</a:t>
            </a:r>
            <a:endParaRPr sz="160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86701" y="2353446"/>
            <a:ext cx="7841615" cy="516509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77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Low</a:t>
            </a:r>
            <a:r>
              <a:rPr sz="1700" b="1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b="1" spc="-10" dirty="0">
                <a:solidFill>
                  <a:srgbClr val="57585B"/>
                </a:solidFill>
                <a:latin typeface="Open Sans"/>
                <a:cs typeface="Open Sans"/>
              </a:rPr>
              <a:t>T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ransaction</a:t>
            </a:r>
            <a:r>
              <a:rPr sz="1700" b="1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b="1" spc="-10" dirty="0">
                <a:solidFill>
                  <a:srgbClr val="57585B"/>
                </a:solidFill>
                <a:latin typeface="Open Sans"/>
                <a:cs typeface="Open Sans"/>
              </a:rPr>
              <a:t>F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ees:</a:t>
            </a:r>
            <a:endParaRPr sz="1700" dirty="0">
              <a:latin typeface="Open Sans"/>
              <a:cs typeface="Open Sans"/>
            </a:endParaRPr>
          </a:p>
          <a:p>
            <a:pPr marL="12700" marR="10160">
              <a:lnSpc>
                <a:spcPct val="101800"/>
              </a:lnSpc>
              <a:spcBef>
                <a:spcPts val="65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low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fee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processed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quickly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enough,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miners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likely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choose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higher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fees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include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their blocks.</a:t>
            </a:r>
            <a:endParaRPr sz="1700" dirty="0">
              <a:latin typeface="Open Sans"/>
              <a:cs typeface="Open Sans"/>
            </a:endParaRPr>
          </a:p>
          <a:p>
            <a:pPr marL="22225">
              <a:lnSpc>
                <a:spcPct val="100000"/>
              </a:lnSpc>
              <a:spcBef>
                <a:spcPts val="99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b="1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b="1" spc="-10" dirty="0">
                <a:solidFill>
                  <a:srgbClr val="57585B"/>
                </a:solidFill>
                <a:latin typeface="Open Sans"/>
                <a:cs typeface="Open Sans"/>
              </a:rPr>
              <a:t>C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ongestion: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-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-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congested,</a:t>
            </a:r>
            <a:r>
              <a:rPr sz="1700" spc="-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there</a:t>
            </a:r>
            <a:r>
              <a:rPr sz="1700" spc="-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may</a:t>
            </a:r>
            <a:r>
              <a:rPr sz="1700" spc="-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-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delay</a:t>
            </a:r>
            <a:r>
              <a:rPr sz="1700" spc="-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confirming</a:t>
            </a:r>
            <a:r>
              <a:rPr sz="1700" spc="-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transactions,</a:t>
            </a:r>
            <a:r>
              <a:rPr sz="1700" spc="-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even</a:t>
            </a:r>
            <a:r>
              <a:rPr sz="1700" spc="-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-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-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high</a:t>
            </a:r>
            <a:r>
              <a:rPr sz="1700" spc="-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fee.</a:t>
            </a:r>
            <a:endParaRPr sz="1700" dirty="0">
              <a:latin typeface="Open Sans"/>
              <a:cs typeface="Open Sans"/>
            </a:endParaRPr>
          </a:p>
          <a:p>
            <a:pPr marL="22225">
              <a:lnSpc>
                <a:spcPct val="100000"/>
              </a:lnSpc>
              <a:spcBef>
                <a:spcPts val="1590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Double</a:t>
            </a:r>
            <a:r>
              <a:rPr sz="1700" b="1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b="1" spc="-65" dirty="0">
                <a:solidFill>
                  <a:srgbClr val="57585B"/>
                </a:solidFill>
                <a:latin typeface="Open Sans"/>
                <a:cs typeface="Open Sans"/>
              </a:rPr>
              <a:t>S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pend</a:t>
            </a:r>
            <a:r>
              <a:rPr sz="1700" b="1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b="1" spc="-1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ttempt:</a:t>
            </a:r>
            <a:endParaRPr sz="1700" dirty="0">
              <a:latin typeface="Open Sans"/>
              <a:cs typeface="Open Sans"/>
            </a:endParaRPr>
          </a:p>
          <a:p>
            <a:pPr marL="12700" marR="568960">
              <a:lnSpc>
                <a:spcPct val="101800"/>
              </a:lnSpc>
              <a:spcBef>
                <a:spcPts val="70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malicious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actor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attempts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double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spend,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be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rejected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endParaRPr sz="1700" dirty="0">
              <a:latin typeface="Open Sans"/>
              <a:cs typeface="Open Sans"/>
            </a:endParaRPr>
          </a:p>
          <a:p>
            <a:pPr marL="22225">
              <a:lnSpc>
                <a:spcPct val="100000"/>
              </a:lnSpc>
              <a:spcBef>
                <a:spcPts val="1275"/>
              </a:spcBef>
            </a:pP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Incorrect</a:t>
            </a:r>
            <a:r>
              <a:rPr sz="1700" b="1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b="1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b="1" spc="-10" dirty="0">
                <a:solidFill>
                  <a:srgbClr val="57585B"/>
                </a:solidFill>
                <a:latin typeface="Open Sans"/>
                <a:cs typeface="Open Sans"/>
              </a:rPr>
              <a:t>I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ncomplete</a:t>
            </a:r>
            <a:r>
              <a:rPr sz="1700" b="1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b="1" spc="-10" dirty="0">
                <a:solidFill>
                  <a:srgbClr val="57585B"/>
                </a:solidFill>
                <a:latin typeface="Open Sans"/>
                <a:cs typeface="Open Sans"/>
              </a:rPr>
              <a:t>D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ata:</a:t>
            </a:r>
            <a:endParaRPr sz="1700" dirty="0">
              <a:latin typeface="Open Sans"/>
              <a:cs typeface="Open Sans"/>
            </a:endParaRPr>
          </a:p>
          <a:p>
            <a:pPr marL="12700" marR="148590">
              <a:lnSpc>
                <a:spcPct val="101800"/>
              </a:lnSpc>
              <a:spcBef>
                <a:spcPts val="72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contains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incorrect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incomplete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data,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rejected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by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endParaRPr sz="1700" dirty="0">
              <a:latin typeface="Open Sans"/>
              <a:cs typeface="Open Sans"/>
            </a:endParaRPr>
          </a:p>
          <a:p>
            <a:pPr marL="22225">
              <a:lnSpc>
                <a:spcPct val="100000"/>
              </a:lnSpc>
              <a:spcBef>
                <a:spcPts val="1510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Malformed</a:t>
            </a:r>
            <a:r>
              <a:rPr sz="1700" b="1" spc="-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b="1" spc="-10" dirty="0">
                <a:solidFill>
                  <a:srgbClr val="57585B"/>
                </a:solidFill>
                <a:latin typeface="Open Sans"/>
                <a:cs typeface="Open Sans"/>
              </a:rPr>
              <a:t>T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ransaction: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malformed,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rejected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endParaRPr sz="1700" dirty="0">
              <a:latin typeface="Open Sans"/>
              <a:cs typeface="Open San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4666" y="3746902"/>
            <a:ext cx="545071" cy="54615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365725" y="3862114"/>
            <a:ext cx="14351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10" dirty="0">
                <a:solidFill>
                  <a:srgbClr val="FFFFFF"/>
                </a:solidFill>
                <a:latin typeface="Open Sans"/>
                <a:cs typeface="Open Sans"/>
              </a:rPr>
              <a:t>2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4666" y="4817319"/>
            <a:ext cx="545071" cy="54616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365725" y="4932536"/>
            <a:ext cx="14351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10" dirty="0">
                <a:solidFill>
                  <a:srgbClr val="FFFFFF"/>
                </a:solidFill>
                <a:latin typeface="Open Sans"/>
                <a:cs typeface="Open Sans"/>
              </a:rPr>
              <a:t>3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64666" y="5887747"/>
            <a:ext cx="545071" cy="54616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365725" y="6002959"/>
            <a:ext cx="14351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10" dirty="0">
                <a:solidFill>
                  <a:srgbClr val="FFFFFF"/>
                </a:solidFill>
                <a:latin typeface="Open Sans"/>
                <a:cs typeface="Open Sans"/>
              </a:rPr>
              <a:t>4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64666" y="6958175"/>
            <a:ext cx="545071" cy="54615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365725" y="7073372"/>
            <a:ext cx="14351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10" dirty="0">
                <a:solidFill>
                  <a:srgbClr val="FFFFFF"/>
                </a:solidFill>
                <a:latin typeface="Open Sans"/>
                <a:cs typeface="Open Sans"/>
              </a:rPr>
              <a:t>5</a:t>
            </a:r>
            <a:endParaRPr sz="1600">
              <a:latin typeface="Open Sans"/>
              <a:cs typeface="Open San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313655" y="2470837"/>
            <a:ext cx="8695690" cy="7683500"/>
            <a:chOff x="10313655" y="2470837"/>
            <a:chExt cx="8695690" cy="768350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22544" y="2479736"/>
              <a:ext cx="8677830" cy="766514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0322545" y="2479727"/>
              <a:ext cx="8677910" cy="7665720"/>
            </a:xfrm>
            <a:custGeom>
              <a:avLst/>
              <a:gdLst/>
              <a:ahLst/>
              <a:cxnLst/>
              <a:rect l="l" t="t" r="r" b="b"/>
              <a:pathLst>
                <a:path w="8677910" h="7665720">
                  <a:moveTo>
                    <a:pt x="8576911" y="7665159"/>
                  </a:moveTo>
                  <a:lnTo>
                    <a:pt x="100907" y="7665159"/>
                  </a:lnTo>
                  <a:lnTo>
                    <a:pt x="61627" y="7657230"/>
                  </a:lnTo>
                  <a:lnTo>
                    <a:pt x="29552" y="7635605"/>
                  </a:lnTo>
                  <a:lnTo>
                    <a:pt x="7928" y="7603527"/>
                  </a:lnTo>
                  <a:lnTo>
                    <a:pt x="0" y="7564240"/>
                  </a:lnTo>
                  <a:lnTo>
                    <a:pt x="0" y="100918"/>
                  </a:lnTo>
                  <a:lnTo>
                    <a:pt x="7928" y="61636"/>
                  </a:lnTo>
                  <a:lnTo>
                    <a:pt x="29552" y="29558"/>
                  </a:lnTo>
                  <a:lnTo>
                    <a:pt x="61627" y="7930"/>
                  </a:lnTo>
                  <a:lnTo>
                    <a:pt x="100907" y="0"/>
                  </a:lnTo>
                  <a:lnTo>
                    <a:pt x="8576911" y="0"/>
                  </a:lnTo>
                  <a:lnTo>
                    <a:pt x="8616189" y="7930"/>
                  </a:lnTo>
                  <a:lnTo>
                    <a:pt x="8648268" y="29558"/>
                  </a:lnTo>
                  <a:lnTo>
                    <a:pt x="8669897" y="61636"/>
                  </a:lnTo>
                  <a:lnTo>
                    <a:pt x="8677830" y="100918"/>
                  </a:lnTo>
                  <a:lnTo>
                    <a:pt x="8677830" y="7564240"/>
                  </a:lnTo>
                  <a:lnTo>
                    <a:pt x="8669897" y="7603527"/>
                  </a:lnTo>
                  <a:lnTo>
                    <a:pt x="8648268" y="7635605"/>
                  </a:lnTo>
                  <a:lnTo>
                    <a:pt x="8616189" y="7657230"/>
                  </a:lnTo>
                  <a:lnTo>
                    <a:pt x="8576911" y="7665159"/>
                  </a:lnTo>
                  <a:close/>
                </a:path>
              </a:pathLst>
            </a:custGeom>
            <a:ln w="17266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2236191" y="5640361"/>
            <a:ext cx="6329045" cy="40576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What</a:t>
            </a:r>
            <a:r>
              <a:rPr sz="1700" spc="-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was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last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mined</a:t>
            </a:r>
            <a:r>
              <a:rPr sz="1700" spc="-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block?</a:t>
            </a:r>
            <a:endParaRPr sz="1700" dirty="0">
              <a:latin typeface="Open Sans"/>
              <a:cs typeface="Open Sans"/>
            </a:endParaRPr>
          </a:p>
          <a:p>
            <a:pPr marL="12700" marR="1157605">
              <a:lnSpc>
                <a:spcPct val="1787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many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were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included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block?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What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total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value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traded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bitcoin?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60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What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was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size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lang="en-US" sz="1700" spc="-10" dirty="0">
                <a:solidFill>
                  <a:srgbClr val="57585B"/>
                </a:solidFill>
                <a:latin typeface="Open Sans"/>
                <a:cs typeface="Open Sans"/>
              </a:rPr>
              <a:t> in megabytes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?</a:t>
            </a:r>
            <a:endParaRPr sz="1700" dirty="0">
              <a:latin typeface="Open Sans"/>
              <a:cs typeface="Open Sans"/>
            </a:endParaRPr>
          </a:p>
          <a:p>
            <a:pPr marL="12700" marR="779780">
              <a:lnSpc>
                <a:spcPct val="1787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many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zeros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does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nonce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start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with?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much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did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miner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earn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total?</a:t>
            </a:r>
            <a:endParaRPr sz="1700" dirty="0">
              <a:latin typeface="Open Sans"/>
              <a:cs typeface="Open Sans"/>
            </a:endParaRPr>
          </a:p>
          <a:p>
            <a:pPr marL="12700" marR="953135">
              <a:lnSpc>
                <a:spcPct val="101800"/>
              </a:lnSpc>
              <a:spcBef>
                <a:spcPts val="156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What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was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total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value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fees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received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miner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adding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network?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605"/>
              </a:spcBef>
            </a:pP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Choose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highest-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value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block.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many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addresses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did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amount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get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distributed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to?</a:t>
            </a:r>
            <a:endParaRPr sz="1700" dirty="0">
              <a:latin typeface="Open Sans"/>
              <a:cs typeface="Open San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1213889" y="3166982"/>
            <a:ext cx="909319" cy="6195060"/>
            <a:chOff x="11213889" y="3166982"/>
            <a:chExt cx="909319" cy="6195060"/>
          </a:xfrm>
        </p:grpSpPr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16874" y="5718789"/>
              <a:ext cx="206324" cy="20674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16874" y="6154838"/>
              <a:ext cx="206324" cy="20673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16874" y="6620227"/>
              <a:ext cx="206324" cy="20674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16874" y="7080569"/>
              <a:ext cx="206324" cy="20673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16874" y="7541969"/>
              <a:ext cx="206324" cy="20672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16874" y="7965799"/>
              <a:ext cx="206324" cy="20674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16874" y="8462024"/>
              <a:ext cx="206324" cy="20674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16874" y="9155291"/>
              <a:ext cx="206324" cy="20673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13889" y="3166982"/>
              <a:ext cx="481430" cy="48239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1200227" y="2729281"/>
            <a:ext cx="213995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Activity</a:t>
            </a:r>
            <a:r>
              <a:rPr sz="1700" b="1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-</a:t>
            </a:r>
            <a:r>
              <a:rPr sz="1700" b="1" spc="30" dirty="0">
                <a:solidFill>
                  <a:srgbClr val="57585B"/>
                </a:solidFill>
                <a:latin typeface="Open Sans"/>
                <a:cs typeface="Open Sans"/>
              </a:rPr>
              <a:t> 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Mempool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382783" y="3249395"/>
            <a:ext cx="144145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1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213889" y="3755644"/>
            <a:ext cx="481430" cy="482399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1382783" y="3838075"/>
            <a:ext cx="144145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2</a:t>
            </a:r>
            <a:endParaRPr sz="1600">
              <a:latin typeface="Open Sans"/>
              <a:cs typeface="Open San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916501" y="3226556"/>
            <a:ext cx="4217035" cy="20605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Scan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following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QR</a:t>
            </a:r>
            <a:r>
              <a:rPr sz="1700" b="1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code:</a:t>
            </a:r>
            <a:endParaRPr sz="1700" dirty="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148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Review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various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elements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displayed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page,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including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latest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blocks,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confirmed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transactions,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number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of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transactions,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memory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usage,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and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approximate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value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entire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block.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Answer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questions: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234826" y="4806262"/>
            <a:ext cx="66675" cy="198755"/>
          </a:xfrm>
          <a:custGeom>
            <a:avLst/>
            <a:gdLst/>
            <a:ahLst/>
            <a:cxnLst/>
            <a:rect l="l" t="t" r="r" b="b"/>
            <a:pathLst>
              <a:path w="66675" h="198754">
                <a:moveTo>
                  <a:pt x="66123" y="0"/>
                </a:moveTo>
                <a:lnTo>
                  <a:pt x="0" y="0"/>
                </a:lnTo>
                <a:lnTo>
                  <a:pt x="0" y="198402"/>
                </a:lnTo>
                <a:lnTo>
                  <a:pt x="66123" y="198402"/>
                </a:lnTo>
                <a:lnTo>
                  <a:pt x="66123" y="0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8935181" y="3262769"/>
            <a:ext cx="10038080" cy="7853045"/>
            <a:chOff x="8935181" y="3262769"/>
            <a:chExt cx="10038080" cy="7853045"/>
          </a:xfrm>
        </p:grpSpPr>
        <p:sp>
          <p:nvSpPr>
            <p:cNvPr id="41" name="object 41"/>
            <p:cNvSpPr/>
            <p:nvPr/>
          </p:nvSpPr>
          <p:spPr>
            <a:xfrm>
              <a:off x="16438640" y="3262769"/>
              <a:ext cx="2078355" cy="2078355"/>
            </a:xfrm>
            <a:custGeom>
              <a:avLst/>
              <a:gdLst/>
              <a:ahLst/>
              <a:cxnLst/>
              <a:rect l="l" t="t" r="r" b="b"/>
              <a:pathLst>
                <a:path w="2078355" h="2078354">
                  <a:moveTo>
                    <a:pt x="2077727" y="0"/>
                  </a:moveTo>
                  <a:lnTo>
                    <a:pt x="0" y="0"/>
                  </a:lnTo>
                  <a:lnTo>
                    <a:pt x="0" y="2077727"/>
                  </a:lnTo>
                  <a:lnTo>
                    <a:pt x="2077727" y="2077727"/>
                  </a:lnTo>
                  <a:lnTo>
                    <a:pt x="20777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518711" y="3342861"/>
              <a:ext cx="1917700" cy="1917700"/>
            </a:xfrm>
            <a:custGeom>
              <a:avLst/>
              <a:gdLst/>
              <a:ahLst/>
              <a:cxnLst/>
              <a:rect l="l" t="t" r="r" b="b"/>
              <a:pathLst>
                <a:path w="1917700" h="1917700">
                  <a:moveTo>
                    <a:pt x="1917564" y="0"/>
                  </a:moveTo>
                  <a:lnTo>
                    <a:pt x="0" y="0"/>
                  </a:lnTo>
                  <a:lnTo>
                    <a:pt x="0" y="1917554"/>
                  </a:lnTo>
                  <a:lnTo>
                    <a:pt x="1917564" y="1917554"/>
                  </a:lnTo>
                  <a:lnTo>
                    <a:pt x="19175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647643" y="3483603"/>
              <a:ext cx="661670" cy="1653539"/>
            </a:xfrm>
            <a:custGeom>
              <a:avLst/>
              <a:gdLst/>
              <a:ahLst/>
              <a:cxnLst/>
              <a:rect l="l" t="t" r="r" b="b"/>
              <a:pathLst>
                <a:path w="661669" h="1653539">
                  <a:moveTo>
                    <a:pt x="66128" y="1190409"/>
                  </a:moveTo>
                  <a:lnTo>
                    <a:pt x="0" y="1190409"/>
                  </a:lnTo>
                  <a:lnTo>
                    <a:pt x="0" y="1322666"/>
                  </a:lnTo>
                  <a:lnTo>
                    <a:pt x="0" y="1521066"/>
                  </a:lnTo>
                  <a:lnTo>
                    <a:pt x="0" y="1653324"/>
                  </a:lnTo>
                  <a:lnTo>
                    <a:pt x="66128" y="1653324"/>
                  </a:lnTo>
                  <a:lnTo>
                    <a:pt x="66128" y="1521066"/>
                  </a:lnTo>
                  <a:lnTo>
                    <a:pt x="66128" y="1322666"/>
                  </a:lnTo>
                  <a:lnTo>
                    <a:pt x="66128" y="1190409"/>
                  </a:lnTo>
                  <a:close/>
                </a:path>
                <a:path w="661669" h="1653539">
                  <a:moveTo>
                    <a:pt x="66128" y="793597"/>
                  </a:moveTo>
                  <a:lnTo>
                    <a:pt x="0" y="793597"/>
                  </a:lnTo>
                  <a:lnTo>
                    <a:pt x="0" y="1124267"/>
                  </a:lnTo>
                  <a:lnTo>
                    <a:pt x="66128" y="1124267"/>
                  </a:lnTo>
                  <a:lnTo>
                    <a:pt x="66128" y="793597"/>
                  </a:lnTo>
                  <a:close/>
                </a:path>
                <a:path w="661669" h="1653539">
                  <a:moveTo>
                    <a:pt x="66128" y="661339"/>
                  </a:moveTo>
                  <a:lnTo>
                    <a:pt x="0" y="661339"/>
                  </a:lnTo>
                  <a:lnTo>
                    <a:pt x="0" y="727468"/>
                  </a:lnTo>
                  <a:lnTo>
                    <a:pt x="66128" y="727468"/>
                  </a:lnTo>
                  <a:lnTo>
                    <a:pt x="66128" y="661339"/>
                  </a:lnTo>
                  <a:close/>
                </a:path>
                <a:path w="661669" h="1653539">
                  <a:moveTo>
                    <a:pt x="66128" y="529082"/>
                  </a:moveTo>
                  <a:lnTo>
                    <a:pt x="0" y="529082"/>
                  </a:lnTo>
                  <a:lnTo>
                    <a:pt x="0" y="595198"/>
                  </a:lnTo>
                  <a:lnTo>
                    <a:pt x="66128" y="595198"/>
                  </a:lnTo>
                  <a:lnTo>
                    <a:pt x="66128" y="529082"/>
                  </a:lnTo>
                  <a:close/>
                </a:path>
                <a:path w="661669" h="1653539">
                  <a:moveTo>
                    <a:pt x="66128" y="0"/>
                  </a:moveTo>
                  <a:lnTo>
                    <a:pt x="0" y="0"/>
                  </a:lnTo>
                  <a:lnTo>
                    <a:pt x="0" y="396798"/>
                  </a:lnTo>
                  <a:lnTo>
                    <a:pt x="0" y="462915"/>
                  </a:lnTo>
                  <a:lnTo>
                    <a:pt x="66128" y="462915"/>
                  </a:lnTo>
                  <a:lnTo>
                    <a:pt x="66128" y="396798"/>
                  </a:lnTo>
                  <a:lnTo>
                    <a:pt x="66128" y="0"/>
                  </a:lnTo>
                  <a:close/>
                </a:path>
                <a:path w="661669" h="1653539">
                  <a:moveTo>
                    <a:pt x="132257" y="859739"/>
                  </a:moveTo>
                  <a:lnTo>
                    <a:pt x="66141" y="859739"/>
                  </a:lnTo>
                  <a:lnTo>
                    <a:pt x="66141" y="925868"/>
                  </a:lnTo>
                  <a:lnTo>
                    <a:pt x="132257" y="925868"/>
                  </a:lnTo>
                  <a:lnTo>
                    <a:pt x="132257" y="859739"/>
                  </a:lnTo>
                  <a:close/>
                </a:path>
                <a:path w="661669" h="1653539">
                  <a:moveTo>
                    <a:pt x="198386" y="1587195"/>
                  </a:moveTo>
                  <a:lnTo>
                    <a:pt x="132257" y="1587195"/>
                  </a:lnTo>
                  <a:lnTo>
                    <a:pt x="66141" y="1587195"/>
                  </a:lnTo>
                  <a:lnTo>
                    <a:pt x="66141" y="1653311"/>
                  </a:lnTo>
                  <a:lnTo>
                    <a:pt x="132257" y="1653311"/>
                  </a:lnTo>
                  <a:lnTo>
                    <a:pt x="198386" y="1653311"/>
                  </a:lnTo>
                  <a:lnTo>
                    <a:pt x="198386" y="1587195"/>
                  </a:lnTo>
                  <a:close/>
                </a:path>
                <a:path w="661669" h="1653539">
                  <a:moveTo>
                    <a:pt x="198386" y="1322666"/>
                  </a:moveTo>
                  <a:lnTo>
                    <a:pt x="132257" y="1322666"/>
                  </a:lnTo>
                  <a:lnTo>
                    <a:pt x="132257" y="1521066"/>
                  </a:lnTo>
                  <a:lnTo>
                    <a:pt x="198386" y="1521066"/>
                  </a:lnTo>
                  <a:lnTo>
                    <a:pt x="198386" y="1322666"/>
                  </a:lnTo>
                  <a:close/>
                </a:path>
                <a:path w="661669" h="1653539">
                  <a:moveTo>
                    <a:pt x="198386" y="1190409"/>
                  </a:moveTo>
                  <a:lnTo>
                    <a:pt x="132257" y="1190409"/>
                  </a:lnTo>
                  <a:lnTo>
                    <a:pt x="66141" y="1190409"/>
                  </a:lnTo>
                  <a:lnTo>
                    <a:pt x="66141" y="1256525"/>
                  </a:lnTo>
                  <a:lnTo>
                    <a:pt x="132257" y="1256525"/>
                  </a:lnTo>
                  <a:lnTo>
                    <a:pt x="198386" y="1256525"/>
                  </a:lnTo>
                  <a:lnTo>
                    <a:pt x="198386" y="1190409"/>
                  </a:lnTo>
                  <a:close/>
                </a:path>
                <a:path w="661669" h="1653539">
                  <a:moveTo>
                    <a:pt x="198386" y="727456"/>
                  </a:moveTo>
                  <a:lnTo>
                    <a:pt x="132257" y="727456"/>
                  </a:lnTo>
                  <a:lnTo>
                    <a:pt x="132257" y="595198"/>
                  </a:lnTo>
                  <a:lnTo>
                    <a:pt x="66141" y="595198"/>
                  </a:lnTo>
                  <a:lnTo>
                    <a:pt x="66141" y="727468"/>
                  </a:lnTo>
                  <a:lnTo>
                    <a:pt x="132257" y="727468"/>
                  </a:lnTo>
                  <a:lnTo>
                    <a:pt x="132257" y="859713"/>
                  </a:lnTo>
                  <a:lnTo>
                    <a:pt x="198386" y="859713"/>
                  </a:lnTo>
                  <a:lnTo>
                    <a:pt x="198386" y="727456"/>
                  </a:lnTo>
                  <a:close/>
                </a:path>
                <a:path w="661669" h="1653539">
                  <a:moveTo>
                    <a:pt x="198386" y="529082"/>
                  </a:moveTo>
                  <a:lnTo>
                    <a:pt x="132257" y="529082"/>
                  </a:lnTo>
                  <a:lnTo>
                    <a:pt x="132257" y="595198"/>
                  </a:lnTo>
                  <a:lnTo>
                    <a:pt x="198386" y="595198"/>
                  </a:lnTo>
                  <a:lnTo>
                    <a:pt x="198386" y="529082"/>
                  </a:lnTo>
                  <a:close/>
                </a:path>
                <a:path w="661669" h="1653539">
                  <a:moveTo>
                    <a:pt x="198386" y="396798"/>
                  </a:moveTo>
                  <a:lnTo>
                    <a:pt x="132257" y="396798"/>
                  </a:lnTo>
                  <a:lnTo>
                    <a:pt x="66141" y="396798"/>
                  </a:lnTo>
                  <a:lnTo>
                    <a:pt x="66141" y="462915"/>
                  </a:lnTo>
                  <a:lnTo>
                    <a:pt x="132257" y="462915"/>
                  </a:lnTo>
                  <a:lnTo>
                    <a:pt x="198386" y="462915"/>
                  </a:lnTo>
                  <a:lnTo>
                    <a:pt x="198386" y="396798"/>
                  </a:lnTo>
                  <a:close/>
                </a:path>
                <a:path w="661669" h="1653539">
                  <a:moveTo>
                    <a:pt x="198386" y="132257"/>
                  </a:moveTo>
                  <a:lnTo>
                    <a:pt x="132257" y="132257"/>
                  </a:lnTo>
                  <a:lnTo>
                    <a:pt x="132257" y="330657"/>
                  </a:lnTo>
                  <a:lnTo>
                    <a:pt x="198386" y="330657"/>
                  </a:lnTo>
                  <a:lnTo>
                    <a:pt x="198386" y="132257"/>
                  </a:lnTo>
                  <a:close/>
                </a:path>
                <a:path w="661669" h="1653539">
                  <a:moveTo>
                    <a:pt x="198386" y="0"/>
                  </a:moveTo>
                  <a:lnTo>
                    <a:pt x="132257" y="0"/>
                  </a:lnTo>
                  <a:lnTo>
                    <a:pt x="66141" y="0"/>
                  </a:lnTo>
                  <a:lnTo>
                    <a:pt x="66141" y="66128"/>
                  </a:lnTo>
                  <a:lnTo>
                    <a:pt x="132257" y="66128"/>
                  </a:lnTo>
                  <a:lnTo>
                    <a:pt x="198386" y="66128"/>
                  </a:lnTo>
                  <a:lnTo>
                    <a:pt x="198386" y="0"/>
                  </a:lnTo>
                  <a:close/>
                </a:path>
                <a:path w="661669" h="1653539">
                  <a:moveTo>
                    <a:pt x="264541" y="793597"/>
                  </a:moveTo>
                  <a:lnTo>
                    <a:pt x="198412" y="793597"/>
                  </a:lnTo>
                  <a:lnTo>
                    <a:pt x="198412" y="859726"/>
                  </a:lnTo>
                  <a:lnTo>
                    <a:pt x="264541" y="859726"/>
                  </a:lnTo>
                  <a:lnTo>
                    <a:pt x="264541" y="793597"/>
                  </a:lnTo>
                  <a:close/>
                </a:path>
                <a:path w="661669" h="1653539">
                  <a:moveTo>
                    <a:pt x="330657" y="1587195"/>
                  </a:moveTo>
                  <a:lnTo>
                    <a:pt x="264541" y="1587195"/>
                  </a:lnTo>
                  <a:lnTo>
                    <a:pt x="198412" y="1587195"/>
                  </a:lnTo>
                  <a:lnTo>
                    <a:pt x="198412" y="1653311"/>
                  </a:lnTo>
                  <a:lnTo>
                    <a:pt x="264541" y="1653311"/>
                  </a:lnTo>
                  <a:lnTo>
                    <a:pt x="330657" y="1653311"/>
                  </a:lnTo>
                  <a:lnTo>
                    <a:pt x="330657" y="1587195"/>
                  </a:lnTo>
                  <a:close/>
                </a:path>
                <a:path w="661669" h="1653539">
                  <a:moveTo>
                    <a:pt x="330657" y="1322666"/>
                  </a:moveTo>
                  <a:lnTo>
                    <a:pt x="264541" y="1322666"/>
                  </a:lnTo>
                  <a:lnTo>
                    <a:pt x="198412" y="1322666"/>
                  </a:lnTo>
                  <a:lnTo>
                    <a:pt x="198412" y="1521066"/>
                  </a:lnTo>
                  <a:lnTo>
                    <a:pt x="264541" y="1521066"/>
                  </a:lnTo>
                  <a:lnTo>
                    <a:pt x="330657" y="1521066"/>
                  </a:lnTo>
                  <a:lnTo>
                    <a:pt x="330657" y="1322666"/>
                  </a:lnTo>
                  <a:close/>
                </a:path>
                <a:path w="661669" h="1653539">
                  <a:moveTo>
                    <a:pt x="330657" y="1190409"/>
                  </a:moveTo>
                  <a:lnTo>
                    <a:pt x="264541" y="1190409"/>
                  </a:lnTo>
                  <a:lnTo>
                    <a:pt x="198412" y="1190409"/>
                  </a:lnTo>
                  <a:lnTo>
                    <a:pt x="198412" y="1256525"/>
                  </a:lnTo>
                  <a:lnTo>
                    <a:pt x="264541" y="1256525"/>
                  </a:lnTo>
                  <a:lnTo>
                    <a:pt x="330657" y="1256525"/>
                  </a:lnTo>
                  <a:lnTo>
                    <a:pt x="330657" y="1190409"/>
                  </a:lnTo>
                  <a:close/>
                </a:path>
                <a:path w="661669" h="1653539">
                  <a:moveTo>
                    <a:pt x="330657" y="925868"/>
                  </a:moveTo>
                  <a:lnTo>
                    <a:pt x="264541" y="925868"/>
                  </a:lnTo>
                  <a:lnTo>
                    <a:pt x="198412" y="925868"/>
                  </a:lnTo>
                  <a:lnTo>
                    <a:pt x="198412" y="991997"/>
                  </a:lnTo>
                  <a:lnTo>
                    <a:pt x="264541" y="991997"/>
                  </a:lnTo>
                  <a:lnTo>
                    <a:pt x="264541" y="1124267"/>
                  </a:lnTo>
                  <a:lnTo>
                    <a:pt x="330657" y="1124267"/>
                  </a:lnTo>
                  <a:lnTo>
                    <a:pt x="330657" y="925868"/>
                  </a:lnTo>
                  <a:close/>
                </a:path>
                <a:path w="661669" h="1653539">
                  <a:moveTo>
                    <a:pt x="330657" y="727456"/>
                  </a:moveTo>
                  <a:lnTo>
                    <a:pt x="264541" y="727456"/>
                  </a:lnTo>
                  <a:lnTo>
                    <a:pt x="264541" y="661339"/>
                  </a:lnTo>
                  <a:lnTo>
                    <a:pt x="198412" y="661339"/>
                  </a:lnTo>
                  <a:lnTo>
                    <a:pt x="198412" y="727468"/>
                  </a:lnTo>
                  <a:lnTo>
                    <a:pt x="264541" y="727468"/>
                  </a:lnTo>
                  <a:lnTo>
                    <a:pt x="264541" y="793584"/>
                  </a:lnTo>
                  <a:lnTo>
                    <a:pt x="330657" y="793584"/>
                  </a:lnTo>
                  <a:lnTo>
                    <a:pt x="330657" y="727456"/>
                  </a:lnTo>
                  <a:close/>
                </a:path>
                <a:path w="661669" h="1653539">
                  <a:moveTo>
                    <a:pt x="330657" y="529082"/>
                  </a:moveTo>
                  <a:lnTo>
                    <a:pt x="264541" y="529082"/>
                  </a:lnTo>
                  <a:lnTo>
                    <a:pt x="198412" y="529082"/>
                  </a:lnTo>
                  <a:lnTo>
                    <a:pt x="198412" y="595198"/>
                  </a:lnTo>
                  <a:lnTo>
                    <a:pt x="264541" y="595198"/>
                  </a:lnTo>
                  <a:lnTo>
                    <a:pt x="264541" y="661339"/>
                  </a:lnTo>
                  <a:lnTo>
                    <a:pt x="330657" y="661339"/>
                  </a:lnTo>
                  <a:lnTo>
                    <a:pt x="330657" y="529082"/>
                  </a:lnTo>
                  <a:close/>
                </a:path>
                <a:path w="661669" h="1653539">
                  <a:moveTo>
                    <a:pt x="330657" y="396798"/>
                  </a:moveTo>
                  <a:lnTo>
                    <a:pt x="264541" y="396798"/>
                  </a:lnTo>
                  <a:lnTo>
                    <a:pt x="198412" y="396798"/>
                  </a:lnTo>
                  <a:lnTo>
                    <a:pt x="198412" y="462915"/>
                  </a:lnTo>
                  <a:lnTo>
                    <a:pt x="264541" y="462915"/>
                  </a:lnTo>
                  <a:lnTo>
                    <a:pt x="330657" y="462915"/>
                  </a:lnTo>
                  <a:lnTo>
                    <a:pt x="330657" y="396798"/>
                  </a:lnTo>
                  <a:close/>
                </a:path>
                <a:path w="661669" h="1653539">
                  <a:moveTo>
                    <a:pt x="330657" y="132257"/>
                  </a:moveTo>
                  <a:lnTo>
                    <a:pt x="264541" y="132257"/>
                  </a:lnTo>
                  <a:lnTo>
                    <a:pt x="198412" y="132257"/>
                  </a:lnTo>
                  <a:lnTo>
                    <a:pt x="198412" y="330657"/>
                  </a:lnTo>
                  <a:lnTo>
                    <a:pt x="264541" y="330657"/>
                  </a:lnTo>
                  <a:lnTo>
                    <a:pt x="330657" y="330657"/>
                  </a:lnTo>
                  <a:lnTo>
                    <a:pt x="330657" y="132257"/>
                  </a:lnTo>
                  <a:close/>
                </a:path>
                <a:path w="661669" h="1653539">
                  <a:moveTo>
                    <a:pt x="330657" y="0"/>
                  </a:moveTo>
                  <a:lnTo>
                    <a:pt x="264541" y="0"/>
                  </a:lnTo>
                  <a:lnTo>
                    <a:pt x="198412" y="0"/>
                  </a:lnTo>
                  <a:lnTo>
                    <a:pt x="198412" y="66128"/>
                  </a:lnTo>
                  <a:lnTo>
                    <a:pt x="264541" y="66128"/>
                  </a:lnTo>
                  <a:lnTo>
                    <a:pt x="330657" y="66128"/>
                  </a:lnTo>
                  <a:lnTo>
                    <a:pt x="330657" y="0"/>
                  </a:lnTo>
                  <a:close/>
                </a:path>
                <a:path w="661669" h="1653539">
                  <a:moveTo>
                    <a:pt x="462915" y="1190409"/>
                  </a:moveTo>
                  <a:lnTo>
                    <a:pt x="396798" y="1190409"/>
                  </a:lnTo>
                  <a:lnTo>
                    <a:pt x="330669" y="1190409"/>
                  </a:lnTo>
                  <a:lnTo>
                    <a:pt x="330669" y="1256525"/>
                  </a:lnTo>
                  <a:lnTo>
                    <a:pt x="396798" y="1256525"/>
                  </a:lnTo>
                  <a:lnTo>
                    <a:pt x="396798" y="1322666"/>
                  </a:lnTo>
                  <a:lnTo>
                    <a:pt x="396798" y="1521066"/>
                  </a:lnTo>
                  <a:lnTo>
                    <a:pt x="396798" y="1587195"/>
                  </a:lnTo>
                  <a:lnTo>
                    <a:pt x="330669" y="1587195"/>
                  </a:lnTo>
                  <a:lnTo>
                    <a:pt x="330669" y="1653311"/>
                  </a:lnTo>
                  <a:lnTo>
                    <a:pt x="396798" y="1653311"/>
                  </a:lnTo>
                  <a:lnTo>
                    <a:pt x="462915" y="1653324"/>
                  </a:lnTo>
                  <a:lnTo>
                    <a:pt x="462915" y="1521066"/>
                  </a:lnTo>
                  <a:lnTo>
                    <a:pt x="462915" y="1322666"/>
                  </a:lnTo>
                  <a:lnTo>
                    <a:pt x="462915" y="1190409"/>
                  </a:lnTo>
                  <a:close/>
                </a:path>
                <a:path w="661669" h="1653539">
                  <a:moveTo>
                    <a:pt x="462915" y="1058125"/>
                  </a:moveTo>
                  <a:lnTo>
                    <a:pt x="396798" y="1058125"/>
                  </a:lnTo>
                  <a:lnTo>
                    <a:pt x="396798" y="1124254"/>
                  </a:lnTo>
                  <a:lnTo>
                    <a:pt x="462915" y="1124254"/>
                  </a:lnTo>
                  <a:lnTo>
                    <a:pt x="462915" y="1058125"/>
                  </a:lnTo>
                  <a:close/>
                </a:path>
                <a:path w="661669" h="1653539">
                  <a:moveTo>
                    <a:pt x="462915" y="925868"/>
                  </a:moveTo>
                  <a:lnTo>
                    <a:pt x="396798" y="925868"/>
                  </a:lnTo>
                  <a:lnTo>
                    <a:pt x="396798" y="991997"/>
                  </a:lnTo>
                  <a:lnTo>
                    <a:pt x="462915" y="991997"/>
                  </a:lnTo>
                  <a:lnTo>
                    <a:pt x="462915" y="925868"/>
                  </a:lnTo>
                  <a:close/>
                </a:path>
                <a:path w="661669" h="1653539">
                  <a:moveTo>
                    <a:pt x="462915" y="793597"/>
                  </a:moveTo>
                  <a:lnTo>
                    <a:pt x="396798" y="793597"/>
                  </a:lnTo>
                  <a:lnTo>
                    <a:pt x="396798" y="859726"/>
                  </a:lnTo>
                  <a:lnTo>
                    <a:pt x="462915" y="859726"/>
                  </a:lnTo>
                  <a:lnTo>
                    <a:pt x="462915" y="793597"/>
                  </a:lnTo>
                  <a:close/>
                </a:path>
                <a:path w="661669" h="1653539">
                  <a:moveTo>
                    <a:pt x="462915" y="661339"/>
                  </a:moveTo>
                  <a:lnTo>
                    <a:pt x="396798" y="661339"/>
                  </a:lnTo>
                  <a:lnTo>
                    <a:pt x="396798" y="727468"/>
                  </a:lnTo>
                  <a:lnTo>
                    <a:pt x="462915" y="727468"/>
                  </a:lnTo>
                  <a:lnTo>
                    <a:pt x="462915" y="661339"/>
                  </a:lnTo>
                  <a:close/>
                </a:path>
                <a:path w="661669" h="1653539">
                  <a:moveTo>
                    <a:pt x="462915" y="529082"/>
                  </a:moveTo>
                  <a:lnTo>
                    <a:pt x="396798" y="529082"/>
                  </a:lnTo>
                  <a:lnTo>
                    <a:pt x="330669" y="529082"/>
                  </a:lnTo>
                  <a:lnTo>
                    <a:pt x="330669" y="661339"/>
                  </a:lnTo>
                  <a:lnTo>
                    <a:pt x="396798" y="661339"/>
                  </a:lnTo>
                  <a:lnTo>
                    <a:pt x="396798" y="595198"/>
                  </a:lnTo>
                  <a:lnTo>
                    <a:pt x="462915" y="595198"/>
                  </a:lnTo>
                  <a:lnTo>
                    <a:pt x="462915" y="529082"/>
                  </a:lnTo>
                  <a:close/>
                </a:path>
                <a:path w="661669" h="1653539">
                  <a:moveTo>
                    <a:pt x="462915" y="0"/>
                  </a:moveTo>
                  <a:lnTo>
                    <a:pt x="396798" y="0"/>
                  </a:lnTo>
                  <a:lnTo>
                    <a:pt x="330669" y="0"/>
                  </a:lnTo>
                  <a:lnTo>
                    <a:pt x="330669" y="66128"/>
                  </a:lnTo>
                  <a:lnTo>
                    <a:pt x="396798" y="66128"/>
                  </a:lnTo>
                  <a:lnTo>
                    <a:pt x="396798" y="396798"/>
                  </a:lnTo>
                  <a:lnTo>
                    <a:pt x="330669" y="396798"/>
                  </a:lnTo>
                  <a:lnTo>
                    <a:pt x="330669" y="462915"/>
                  </a:lnTo>
                  <a:lnTo>
                    <a:pt x="396798" y="462915"/>
                  </a:lnTo>
                  <a:lnTo>
                    <a:pt x="462915" y="462915"/>
                  </a:lnTo>
                  <a:lnTo>
                    <a:pt x="462915" y="396798"/>
                  </a:lnTo>
                  <a:lnTo>
                    <a:pt x="462915" y="0"/>
                  </a:lnTo>
                  <a:close/>
                </a:path>
                <a:path w="661669" h="1653539">
                  <a:moveTo>
                    <a:pt x="529069" y="1058125"/>
                  </a:moveTo>
                  <a:lnTo>
                    <a:pt x="462940" y="1058125"/>
                  </a:lnTo>
                  <a:lnTo>
                    <a:pt x="462940" y="1124254"/>
                  </a:lnTo>
                  <a:lnTo>
                    <a:pt x="529069" y="1124254"/>
                  </a:lnTo>
                  <a:lnTo>
                    <a:pt x="529069" y="1058125"/>
                  </a:lnTo>
                  <a:close/>
                </a:path>
                <a:path w="661669" h="1653539">
                  <a:moveTo>
                    <a:pt x="529069" y="925868"/>
                  </a:moveTo>
                  <a:lnTo>
                    <a:pt x="462940" y="925868"/>
                  </a:lnTo>
                  <a:lnTo>
                    <a:pt x="462940" y="991997"/>
                  </a:lnTo>
                  <a:lnTo>
                    <a:pt x="529069" y="991997"/>
                  </a:lnTo>
                  <a:lnTo>
                    <a:pt x="529069" y="925868"/>
                  </a:lnTo>
                  <a:close/>
                </a:path>
                <a:path w="661669" h="1653539">
                  <a:moveTo>
                    <a:pt x="529069" y="793597"/>
                  </a:moveTo>
                  <a:lnTo>
                    <a:pt x="462940" y="793597"/>
                  </a:lnTo>
                  <a:lnTo>
                    <a:pt x="462940" y="859726"/>
                  </a:lnTo>
                  <a:lnTo>
                    <a:pt x="529069" y="859726"/>
                  </a:lnTo>
                  <a:lnTo>
                    <a:pt x="529069" y="793597"/>
                  </a:lnTo>
                  <a:close/>
                </a:path>
                <a:path w="661669" h="1653539">
                  <a:moveTo>
                    <a:pt x="595198" y="1587195"/>
                  </a:moveTo>
                  <a:lnTo>
                    <a:pt x="529069" y="1587195"/>
                  </a:lnTo>
                  <a:lnTo>
                    <a:pt x="529069" y="1653311"/>
                  </a:lnTo>
                  <a:lnTo>
                    <a:pt x="595198" y="1653311"/>
                  </a:lnTo>
                  <a:lnTo>
                    <a:pt x="595198" y="1587195"/>
                  </a:lnTo>
                  <a:close/>
                </a:path>
                <a:path w="661669" h="1653539">
                  <a:moveTo>
                    <a:pt x="595198" y="1322666"/>
                  </a:moveTo>
                  <a:lnTo>
                    <a:pt x="529069" y="1322666"/>
                  </a:lnTo>
                  <a:lnTo>
                    <a:pt x="529069" y="1521066"/>
                  </a:lnTo>
                  <a:lnTo>
                    <a:pt x="595198" y="1521066"/>
                  </a:lnTo>
                  <a:lnTo>
                    <a:pt x="595198" y="1322666"/>
                  </a:lnTo>
                  <a:close/>
                </a:path>
                <a:path w="661669" h="1653539">
                  <a:moveTo>
                    <a:pt x="595198" y="1256525"/>
                  </a:moveTo>
                  <a:lnTo>
                    <a:pt x="529069" y="1256525"/>
                  </a:lnTo>
                  <a:lnTo>
                    <a:pt x="529069" y="1322654"/>
                  </a:lnTo>
                  <a:lnTo>
                    <a:pt x="595198" y="1322654"/>
                  </a:lnTo>
                  <a:lnTo>
                    <a:pt x="595198" y="1256525"/>
                  </a:lnTo>
                  <a:close/>
                </a:path>
                <a:path w="661669" h="1653539">
                  <a:moveTo>
                    <a:pt x="595198" y="1124267"/>
                  </a:moveTo>
                  <a:lnTo>
                    <a:pt x="529069" y="1124267"/>
                  </a:lnTo>
                  <a:lnTo>
                    <a:pt x="529069" y="1190396"/>
                  </a:lnTo>
                  <a:lnTo>
                    <a:pt x="595198" y="1190396"/>
                  </a:lnTo>
                  <a:lnTo>
                    <a:pt x="595198" y="1124267"/>
                  </a:lnTo>
                  <a:close/>
                </a:path>
                <a:path w="661669" h="1653539">
                  <a:moveTo>
                    <a:pt x="595198" y="859739"/>
                  </a:moveTo>
                  <a:lnTo>
                    <a:pt x="529069" y="859739"/>
                  </a:lnTo>
                  <a:lnTo>
                    <a:pt x="529069" y="925868"/>
                  </a:lnTo>
                  <a:lnTo>
                    <a:pt x="595198" y="925868"/>
                  </a:lnTo>
                  <a:lnTo>
                    <a:pt x="595198" y="859739"/>
                  </a:lnTo>
                  <a:close/>
                </a:path>
                <a:path w="661669" h="1653539">
                  <a:moveTo>
                    <a:pt x="661327" y="595198"/>
                  </a:moveTo>
                  <a:lnTo>
                    <a:pt x="595198" y="595198"/>
                  </a:lnTo>
                  <a:lnTo>
                    <a:pt x="529069" y="595198"/>
                  </a:lnTo>
                  <a:lnTo>
                    <a:pt x="529069" y="727468"/>
                  </a:lnTo>
                  <a:lnTo>
                    <a:pt x="595198" y="727468"/>
                  </a:lnTo>
                  <a:lnTo>
                    <a:pt x="661327" y="727468"/>
                  </a:lnTo>
                  <a:lnTo>
                    <a:pt x="661327" y="595198"/>
                  </a:lnTo>
                  <a:close/>
                </a:path>
                <a:path w="661669" h="1653539">
                  <a:moveTo>
                    <a:pt x="661327" y="198412"/>
                  </a:moveTo>
                  <a:lnTo>
                    <a:pt x="595198" y="198412"/>
                  </a:lnTo>
                  <a:lnTo>
                    <a:pt x="595198" y="132257"/>
                  </a:lnTo>
                  <a:lnTo>
                    <a:pt x="529069" y="132257"/>
                  </a:lnTo>
                  <a:lnTo>
                    <a:pt x="529069" y="396798"/>
                  </a:lnTo>
                  <a:lnTo>
                    <a:pt x="529069" y="529056"/>
                  </a:lnTo>
                  <a:lnTo>
                    <a:pt x="595198" y="529056"/>
                  </a:lnTo>
                  <a:lnTo>
                    <a:pt x="595198" y="396798"/>
                  </a:lnTo>
                  <a:lnTo>
                    <a:pt x="661327" y="396786"/>
                  </a:lnTo>
                  <a:lnTo>
                    <a:pt x="661327" y="330657"/>
                  </a:lnTo>
                  <a:lnTo>
                    <a:pt x="595198" y="330657"/>
                  </a:lnTo>
                  <a:lnTo>
                    <a:pt x="595198" y="264541"/>
                  </a:lnTo>
                  <a:lnTo>
                    <a:pt x="661327" y="264541"/>
                  </a:lnTo>
                  <a:lnTo>
                    <a:pt x="661327" y="198412"/>
                  </a:lnTo>
                  <a:close/>
                </a:path>
                <a:path w="661669" h="1653539">
                  <a:moveTo>
                    <a:pt x="661327" y="66141"/>
                  </a:moveTo>
                  <a:lnTo>
                    <a:pt x="595198" y="66141"/>
                  </a:lnTo>
                  <a:lnTo>
                    <a:pt x="595198" y="132257"/>
                  </a:lnTo>
                  <a:lnTo>
                    <a:pt x="661327" y="132257"/>
                  </a:lnTo>
                  <a:lnTo>
                    <a:pt x="661327" y="66141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242842" y="3483603"/>
              <a:ext cx="661670" cy="1653539"/>
            </a:xfrm>
            <a:custGeom>
              <a:avLst/>
              <a:gdLst/>
              <a:ahLst/>
              <a:cxnLst/>
              <a:rect l="l" t="t" r="r" b="b"/>
              <a:pathLst>
                <a:path w="661669" h="1653539">
                  <a:moveTo>
                    <a:pt x="132257" y="1521066"/>
                  </a:moveTo>
                  <a:lnTo>
                    <a:pt x="66128" y="1521066"/>
                  </a:lnTo>
                  <a:lnTo>
                    <a:pt x="66128" y="1454937"/>
                  </a:lnTo>
                  <a:lnTo>
                    <a:pt x="0" y="1454937"/>
                  </a:lnTo>
                  <a:lnTo>
                    <a:pt x="0" y="1521066"/>
                  </a:lnTo>
                  <a:lnTo>
                    <a:pt x="0" y="1653324"/>
                  </a:lnTo>
                  <a:lnTo>
                    <a:pt x="66128" y="1653324"/>
                  </a:lnTo>
                  <a:lnTo>
                    <a:pt x="66128" y="1587195"/>
                  </a:lnTo>
                  <a:lnTo>
                    <a:pt x="132257" y="1587195"/>
                  </a:lnTo>
                  <a:lnTo>
                    <a:pt x="132257" y="1521066"/>
                  </a:lnTo>
                  <a:close/>
                </a:path>
                <a:path w="661669" h="1653539">
                  <a:moveTo>
                    <a:pt x="132257" y="925868"/>
                  </a:moveTo>
                  <a:lnTo>
                    <a:pt x="66128" y="925868"/>
                  </a:lnTo>
                  <a:lnTo>
                    <a:pt x="66128" y="1058125"/>
                  </a:lnTo>
                  <a:lnTo>
                    <a:pt x="132257" y="1058125"/>
                  </a:lnTo>
                  <a:lnTo>
                    <a:pt x="132257" y="925868"/>
                  </a:lnTo>
                  <a:close/>
                </a:path>
                <a:path w="661669" h="1653539">
                  <a:moveTo>
                    <a:pt x="132257" y="396798"/>
                  </a:moveTo>
                  <a:lnTo>
                    <a:pt x="66128" y="396798"/>
                  </a:lnTo>
                  <a:lnTo>
                    <a:pt x="66128" y="462915"/>
                  </a:lnTo>
                  <a:lnTo>
                    <a:pt x="132257" y="462915"/>
                  </a:lnTo>
                  <a:lnTo>
                    <a:pt x="132257" y="396798"/>
                  </a:lnTo>
                  <a:close/>
                </a:path>
                <a:path w="661669" h="1653539">
                  <a:moveTo>
                    <a:pt x="132257" y="330657"/>
                  </a:moveTo>
                  <a:lnTo>
                    <a:pt x="66128" y="330657"/>
                  </a:lnTo>
                  <a:lnTo>
                    <a:pt x="66128" y="396786"/>
                  </a:lnTo>
                  <a:lnTo>
                    <a:pt x="132257" y="396786"/>
                  </a:lnTo>
                  <a:lnTo>
                    <a:pt x="132257" y="330657"/>
                  </a:lnTo>
                  <a:close/>
                </a:path>
                <a:path w="661669" h="1653539">
                  <a:moveTo>
                    <a:pt x="198386" y="1190409"/>
                  </a:moveTo>
                  <a:lnTo>
                    <a:pt x="132257" y="1190409"/>
                  </a:lnTo>
                  <a:lnTo>
                    <a:pt x="132257" y="1256525"/>
                  </a:lnTo>
                  <a:lnTo>
                    <a:pt x="132257" y="1322666"/>
                  </a:lnTo>
                  <a:lnTo>
                    <a:pt x="66128" y="1322666"/>
                  </a:lnTo>
                  <a:lnTo>
                    <a:pt x="66128" y="1256525"/>
                  </a:lnTo>
                  <a:lnTo>
                    <a:pt x="132257" y="1256525"/>
                  </a:lnTo>
                  <a:lnTo>
                    <a:pt x="132257" y="1190409"/>
                  </a:lnTo>
                  <a:lnTo>
                    <a:pt x="66128" y="1190409"/>
                  </a:lnTo>
                  <a:lnTo>
                    <a:pt x="66128" y="1124267"/>
                  </a:lnTo>
                  <a:lnTo>
                    <a:pt x="0" y="1124267"/>
                  </a:lnTo>
                  <a:lnTo>
                    <a:pt x="0" y="1322666"/>
                  </a:lnTo>
                  <a:lnTo>
                    <a:pt x="0" y="1388783"/>
                  </a:lnTo>
                  <a:lnTo>
                    <a:pt x="66128" y="1388783"/>
                  </a:lnTo>
                  <a:lnTo>
                    <a:pt x="132257" y="1388783"/>
                  </a:lnTo>
                  <a:lnTo>
                    <a:pt x="198386" y="1388783"/>
                  </a:lnTo>
                  <a:lnTo>
                    <a:pt x="198386" y="1322666"/>
                  </a:lnTo>
                  <a:lnTo>
                    <a:pt x="198386" y="1190409"/>
                  </a:lnTo>
                  <a:close/>
                </a:path>
                <a:path w="661669" h="1653539">
                  <a:moveTo>
                    <a:pt x="198386" y="793597"/>
                  </a:moveTo>
                  <a:lnTo>
                    <a:pt x="132257" y="793597"/>
                  </a:lnTo>
                  <a:lnTo>
                    <a:pt x="132257" y="859726"/>
                  </a:lnTo>
                  <a:lnTo>
                    <a:pt x="198386" y="859726"/>
                  </a:lnTo>
                  <a:lnTo>
                    <a:pt x="198386" y="793597"/>
                  </a:lnTo>
                  <a:close/>
                </a:path>
                <a:path w="661669" h="1653539">
                  <a:moveTo>
                    <a:pt x="198386" y="462915"/>
                  </a:moveTo>
                  <a:lnTo>
                    <a:pt x="132257" y="462915"/>
                  </a:lnTo>
                  <a:lnTo>
                    <a:pt x="132257" y="595198"/>
                  </a:lnTo>
                  <a:lnTo>
                    <a:pt x="66128" y="595198"/>
                  </a:lnTo>
                  <a:lnTo>
                    <a:pt x="0" y="595198"/>
                  </a:lnTo>
                  <a:lnTo>
                    <a:pt x="0" y="727456"/>
                  </a:lnTo>
                  <a:lnTo>
                    <a:pt x="0" y="793584"/>
                  </a:lnTo>
                  <a:lnTo>
                    <a:pt x="66128" y="793584"/>
                  </a:lnTo>
                  <a:lnTo>
                    <a:pt x="132257" y="793584"/>
                  </a:lnTo>
                  <a:lnTo>
                    <a:pt x="132257" y="727468"/>
                  </a:lnTo>
                  <a:lnTo>
                    <a:pt x="198386" y="727456"/>
                  </a:lnTo>
                  <a:lnTo>
                    <a:pt x="198386" y="462915"/>
                  </a:lnTo>
                  <a:close/>
                </a:path>
                <a:path w="661669" h="1653539">
                  <a:moveTo>
                    <a:pt x="198386" y="264541"/>
                  </a:moveTo>
                  <a:lnTo>
                    <a:pt x="132257" y="264541"/>
                  </a:lnTo>
                  <a:lnTo>
                    <a:pt x="132257" y="330657"/>
                  </a:lnTo>
                  <a:lnTo>
                    <a:pt x="198386" y="330657"/>
                  </a:lnTo>
                  <a:lnTo>
                    <a:pt x="198386" y="264541"/>
                  </a:lnTo>
                  <a:close/>
                </a:path>
                <a:path w="661669" h="1653539">
                  <a:moveTo>
                    <a:pt x="198386" y="132257"/>
                  </a:moveTo>
                  <a:lnTo>
                    <a:pt x="132257" y="132257"/>
                  </a:lnTo>
                  <a:lnTo>
                    <a:pt x="66128" y="132257"/>
                  </a:lnTo>
                  <a:lnTo>
                    <a:pt x="66128" y="264515"/>
                  </a:lnTo>
                  <a:lnTo>
                    <a:pt x="132257" y="264515"/>
                  </a:lnTo>
                  <a:lnTo>
                    <a:pt x="132257" y="198386"/>
                  </a:lnTo>
                  <a:lnTo>
                    <a:pt x="198386" y="198386"/>
                  </a:lnTo>
                  <a:lnTo>
                    <a:pt x="198386" y="132257"/>
                  </a:lnTo>
                  <a:close/>
                </a:path>
                <a:path w="661669" h="1653539">
                  <a:moveTo>
                    <a:pt x="264528" y="1521066"/>
                  </a:moveTo>
                  <a:lnTo>
                    <a:pt x="198399" y="1521066"/>
                  </a:lnTo>
                  <a:lnTo>
                    <a:pt x="198399" y="1653324"/>
                  </a:lnTo>
                  <a:lnTo>
                    <a:pt x="264528" y="1653324"/>
                  </a:lnTo>
                  <a:lnTo>
                    <a:pt x="264528" y="1521066"/>
                  </a:lnTo>
                  <a:close/>
                </a:path>
                <a:path w="661669" h="1653539">
                  <a:moveTo>
                    <a:pt x="264528" y="1388808"/>
                  </a:moveTo>
                  <a:lnTo>
                    <a:pt x="198399" y="1388808"/>
                  </a:lnTo>
                  <a:lnTo>
                    <a:pt x="198399" y="1454937"/>
                  </a:lnTo>
                  <a:lnTo>
                    <a:pt x="264528" y="1454937"/>
                  </a:lnTo>
                  <a:lnTo>
                    <a:pt x="264528" y="1388808"/>
                  </a:lnTo>
                  <a:close/>
                </a:path>
                <a:path w="661669" h="1653539">
                  <a:moveTo>
                    <a:pt x="264528" y="1190409"/>
                  </a:moveTo>
                  <a:lnTo>
                    <a:pt x="198399" y="1190409"/>
                  </a:lnTo>
                  <a:lnTo>
                    <a:pt x="198399" y="1256525"/>
                  </a:lnTo>
                  <a:lnTo>
                    <a:pt x="264528" y="1256525"/>
                  </a:lnTo>
                  <a:lnTo>
                    <a:pt x="264528" y="1190409"/>
                  </a:lnTo>
                  <a:close/>
                </a:path>
                <a:path w="661669" h="1653539">
                  <a:moveTo>
                    <a:pt x="264528" y="992009"/>
                  </a:moveTo>
                  <a:lnTo>
                    <a:pt x="198399" y="992009"/>
                  </a:lnTo>
                  <a:lnTo>
                    <a:pt x="198399" y="1124267"/>
                  </a:lnTo>
                  <a:lnTo>
                    <a:pt x="264528" y="1124267"/>
                  </a:lnTo>
                  <a:lnTo>
                    <a:pt x="264528" y="992009"/>
                  </a:lnTo>
                  <a:close/>
                </a:path>
                <a:path w="661669" h="1653539">
                  <a:moveTo>
                    <a:pt x="264528" y="859739"/>
                  </a:moveTo>
                  <a:lnTo>
                    <a:pt x="198399" y="859739"/>
                  </a:lnTo>
                  <a:lnTo>
                    <a:pt x="198399" y="925868"/>
                  </a:lnTo>
                  <a:lnTo>
                    <a:pt x="264528" y="925868"/>
                  </a:lnTo>
                  <a:lnTo>
                    <a:pt x="264528" y="859739"/>
                  </a:lnTo>
                  <a:close/>
                </a:path>
                <a:path w="661669" h="1653539">
                  <a:moveTo>
                    <a:pt x="264528" y="661339"/>
                  </a:moveTo>
                  <a:lnTo>
                    <a:pt x="198399" y="661339"/>
                  </a:lnTo>
                  <a:lnTo>
                    <a:pt x="198399" y="727468"/>
                  </a:lnTo>
                  <a:lnTo>
                    <a:pt x="264528" y="727468"/>
                  </a:lnTo>
                  <a:lnTo>
                    <a:pt x="264528" y="661339"/>
                  </a:lnTo>
                  <a:close/>
                </a:path>
                <a:path w="661669" h="1653539">
                  <a:moveTo>
                    <a:pt x="264528" y="396798"/>
                  </a:moveTo>
                  <a:lnTo>
                    <a:pt x="198399" y="396798"/>
                  </a:lnTo>
                  <a:lnTo>
                    <a:pt x="198399" y="462915"/>
                  </a:lnTo>
                  <a:lnTo>
                    <a:pt x="264528" y="462915"/>
                  </a:lnTo>
                  <a:lnTo>
                    <a:pt x="264528" y="396798"/>
                  </a:lnTo>
                  <a:close/>
                </a:path>
                <a:path w="661669" h="1653539">
                  <a:moveTo>
                    <a:pt x="264528" y="132257"/>
                  </a:moveTo>
                  <a:lnTo>
                    <a:pt x="198399" y="132257"/>
                  </a:lnTo>
                  <a:lnTo>
                    <a:pt x="198399" y="198386"/>
                  </a:lnTo>
                  <a:lnTo>
                    <a:pt x="264528" y="198386"/>
                  </a:lnTo>
                  <a:lnTo>
                    <a:pt x="264528" y="132257"/>
                  </a:lnTo>
                  <a:close/>
                </a:path>
                <a:path w="661669" h="1653539">
                  <a:moveTo>
                    <a:pt x="330657" y="1058125"/>
                  </a:moveTo>
                  <a:lnTo>
                    <a:pt x="264541" y="1058125"/>
                  </a:lnTo>
                  <a:lnTo>
                    <a:pt x="264541" y="1124254"/>
                  </a:lnTo>
                  <a:lnTo>
                    <a:pt x="330657" y="1124254"/>
                  </a:lnTo>
                  <a:lnTo>
                    <a:pt x="330657" y="1058125"/>
                  </a:lnTo>
                  <a:close/>
                </a:path>
                <a:path w="661669" h="1653539">
                  <a:moveTo>
                    <a:pt x="396786" y="1587195"/>
                  </a:moveTo>
                  <a:lnTo>
                    <a:pt x="330657" y="1587195"/>
                  </a:lnTo>
                  <a:lnTo>
                    <a:pt x="330657" y="1653311"/>
                  </a:lnTo>
                  <a:lnTo>
                    <a:pt x="396786" y="1653311"/>
                  </a:lnTo>
                  <a:lnTo>
                    <a:pt x="396786" y="1587195"/>
                  </a:lnTo>
                  <a:close/>
                </a:path>
                <a:path w="661669" h="1653539">
                  <a:moveTo>
                    <a:pt x="396786" y="1454937"/>
                  </a:moveTo>
                  <a:lnTo>
                    <a:pt x="330657" y="1454937"/>
                  </a:lnTo>
                  <a:lnTo>
                    <a:pt x="330657" y="1388808"/>
                  </a:lnTo>
                  <a:lnTo>
                    <a:pt x="264541" y="1388808"/>
                  </a:lnTo>
                  <a:lnTo>
                    <a:pt x="264541" y="1521066"/>
                  </a:lnTo>
                  <a:lnTo>
                    <a:pt x="264541" y="1587195"/>
                  </a:lnTo>
                  <a:lnTo>
                    <a:pt x="330657" y="1587195"/>
                  </a:lnTo>
                  <a:lnTo>
                    <a:pt x="330657" y="1521066"/>
                  </a:lnTo>
                  <a:lnTo>
                    <a:pt x="396786" y="1521066"/>
                  </a:lnTo>
                  <a:lnTo>
                    <a:pt x="396786" y="1454937"/>
                  </a:lnTo>
                  <a:close/>
                </a:path>
                <a:path w="661669" h="1653539">
                  <a:moveTo>
                    <a:pt x="396786" y="1190409"/>
                  </a:moveTo>
                  <a:lnTo>
                    <a:pt x="330657" y="1190409"/>
                  </a:lnTo>
                  <a:lnTo>
                    <a:pt x="330657" y="1124267"/>
                  </a:lnTo>
                  <a:lnTo>
                    <a:pt x="264541" y="1124267"/>
                  </a:lnTo>
                  <a:lnTo>
                    <a:pt x="264541" y="1256525"/>
                  </a:lnTo>
                  <a:lnTo>
                    <a:pt x="330657" y="1256525"/>
                  </a:lnTo>
                  <a:lnTo>
                    <a:pt x="330657" y="1322666"/>
                  </a:lnTo>
                  <a:lnTo>
                    <a:pt x="396786" y="1322666"/>
                  </a:lnTo>
                  <a:lnTo>
                    <a:pt x="396786" y="1190409"/>
                  </a:lnTo>
                  <a:close/>
                </a:path>
                <a:path w="661669" h="1653539">
                  <a:moveTo>
                    <a:pt x="396786" y="925868"/>
                  </a:moveTo>
                  <a:lnTo>
                    <a:pt x="330657" y="925868"/>
                  </a:lnTo>
                  <a:lnTo>
                    <a:pt x="330657" y="1058125"/>
                  </a:lnTo>
                  <a:lnTo>
                    <a:pt x="396786" y="1058125"/>
                  </a:lnTo>
                  <a:lnTo>
                    <a:pt x="396786" y="925868"/>
                  </a:lnTo>
                  <a:close/>
                </a:path>
                <a:path w="661669" h="1653539">
                  <a:moveTo>
                    <a:pt x="396786" y="727456"/>
                  </a:moveTo>
                  <a:lnTo>
                    <a:pt x="330657" y="727456"/>
                  </a:lnTo>
                  <a:lnTo>
                    <a:pt x="330657" y="661339"/>
                  </a:lnTo>
                  <a:lnTo>
                    <a:pt x="264541" y="661339"/>
                  </a:lnTo>
                  <a:lnTo>
                    <a:pt x="264541" y="727468"/>
                  </a:lnTo>
                  <a:lnTo>
                    <a:pt x="330657" y="727468"/>
                  </a:lnTo>
                  <a:lnTo>
                    <a:pt x="330657" y="793597"/>
                  </a:lnTo>
                  <a:lnTo>
                    <a:pt x="264541" y="793597"/>
                  </a:lnTo>
                  <a:lnTo>
                    <a:pt x="264541" y="859726"/>
                  </a:lnTo>
                  <a:lnTo>
                    <a:pt x="330657" y="859726"/>
                  </a:lnTo>
                  <a:lnTo>
                    <a:pt x="396786" y="859713"/>
                  </a:lnTo>
                  <a:lnTo>
                    <a:pt x="396786" y="727456"/>
                  </a:lnTo>
                  <a:close/>
                </a:path>
                <a:path w="661669" h="1653539">
                  <a:moveTo>
                    <a:pt x="396786" y="396798"/>
                  </a:moveTo>
                  <a:lnTo>
                    <a:pt x="330657" y="396798"/>
                  </a:lnTo>
                  <a:lnTo>
                    <a:pt x="330657" y="529082"/>
                  </a:lnTo>
                  <a:lnTo>
                    <a:pt x="264541" y="529082"/>
                  </a:lnTo>
                  <a:lnTo>
                    <a:pt x="264541" y="595198"/>
                  </a:lnTo>
                  <a:lnTo>
                    <a:pt x="330657" y="595198"/>
                  </a:lnTo>
                  <a:lnTo>
                    <a:pt x="396786" y="595198"/>
                  </a:lnTo>
                  <a:lnTo>
                    <a:pt x="396786" y="396798"/>
                  </a:lnTo>
                  <a:close/>
                </a:path>
                <a:path w="661669" h="1653539">
                  <a:moveTo>
                    <a:pt x="396786" y="198412"/>
                  </a:moveTo>
                  <a:lnTo>
                    <a:pt x="330657" y="198412"/>
                  </a:lnTo>
                  <a:lnTo>
                    <a:pt x="264541" y="198412"/>
                  </a:lnTo>
                  <a:lnTo>
                    <a:pt x="264541" y="264541"/>
                  </a:lnTo>
                  <a:lnTo>
                    <a:pt x="330657" y="264541"/>
                  </a:lnTo>
                  <a:lnTo>
                    <a:pt x="396786" y="264541"/>
                  </a:lnTo>
                  <a:lnTo>
                    <a:pt x="396786" y="198412"/>
                  </a:lnTo>
                  <a:close/>
                </a:path>
                <a:path w="661669" h="1653539">
                  <a:moveTo>
                    <a:pt x="396786" y="0"/>
                  </a:moveTo>
                  <a:lnTo>
                    <a:pt x="330657" y="0"/>
                  </a:lnTo>
                  <a:lnTo>
                    <a:pt x="330657" y="66128"/>
                  </a:lnTo>
                  <a:lnTo>
                    <a:pt x="396786" y="66128"/>
                  </a:lnTo>
                  <a:lnTo>
                    <a:pt x="396786" y="0"/>
                  </a:lnTo>
                  <a:close/>
                </a:path>
                <a:path w="661669" h="1653539">
                  <a:moveTo>
                    <a:pt x="462915" y="1521066"/>
                  </a:moveTo>
                  <a:lnTo>
                    <a:pt x="396798" y="1521066"/>
                  </a:lnTo>
                  <a:lnTo>
                    <a:pt x="396798" y="1587195"/>
                  </a:lnTo>
                  <a:lnTo>
                    <a:pt x="462915" y="1587195"/>
                  </a:lnTo>
                  <a:lnTo>
                    <a:pt x="462915" y="1521066"/>
                  </a:lnTo>
                  <a:close/>
                </a:path>
                <a:path w="661669" h="1653539">
                  <a:moveTo>
                    <a:pt x="462915" y="1322666"/>
                  </a:moveTo>
                  <a:lnTo>
                    <a:pt x="396798" y="1322666"/>
                  </a:lnTo>
                  <a:lnTo>
                    <a:pt x="396798" y="1388783"/>
                  </a:lnTo>
                  <a:lnTo>
                    <a:pt x="462915" y="1388783"/>
                  </a:lnTo>
                  <a:lnTo>
                    <a:pt x="462915" y="1322666"/>
                  </a:lnTo>
                  <a:close/>
                </a:path>
                <a:path w="661669" h="1653539">
                  <a:moveTo>
                    <a:pt x="462915" y="1124267"/>
                  </a:moveTo>
                  <a:lnTo>
                    <a:pt x="396798" y="1124267"/>
                  </a:lnTo>
                  <a:lnTo>
                    <a:pt x="396798" y="1190396"/>
                  </a:lnTo>
                  <a:lnTo>
                    <a:pt x="462915" y="1190396"/>
                  </a:lnTo>
                  <a:lnTo>
                    <a:pt x="462915" y="1124267"/>
                  </a:lnTo>
                  <a:close/>
                </a:path>
                <a:path w="661669" h="1653539">
                  <a:moveTo>
                    <a:pt x="462915" y="925868"/>
                  </a:moveTo>
                  <a:lnTo>
                    <a:pt x="396798" y="925868"/>
                  </a:lnTo>
                  <a:lnTo>
                    <a:pt x="396798" y="991997"/>
                  </a:lnTo>
                  <a:lnTo>
                    <a:pt x="462915" y="991997"/>
                  </a:lnTo>
                  <a:lnTo>
                    <a:pt x="462915" y="925868"/>
                  </a:lnTo>
                  <a:close/>
                </a:path>
                <a:path w="661669" h="1653539">
                  <a:moveTo>
                    <a:pt x="462915" y="661339"/>
                  </a:moveTo>
                  <a:lnTo>
                    <a:pt x="396798" y="661339"/>
                  </a:lnTo>
                  <a:lnTo>
                    <a:pt x="396798" y="727456"/>
                  </a:lnTo>
                  <a:lnTo>
                    <a:pt x="396798" y="793584"/>
                  </a:lnTo>
                  <a:lnTo>
                    <a:pt x="462915" y="793584"/>
                  </a:lnTo>
                  <a:lnTo>
                    <a:pt x="462915" y="727468"/>
                  </a:lnTo>
                  <a:lnTo>
                    <a:pt x="462915" y="661339"/>
                  </a:lnTo>
                  <a:close/>
                </a:path>
                <a:path w="661669" h="1653539">
                  <a:moveTo>
                    <a:pt x="462915" y="330657"/>
                  </a:moveTo>
                  <a:lnTo>
                    <a:pt x="396798" y="330657"/>
                  </a:lnTo>
                  <a:lnTo>
                    <a:pt x="396798" y="396786"/>
                  </a:lnTo>
                  <a:lnTo>
                    <a:pt x="462915" y="396786"/>
                  </a:lnTo>
                  <a:lnTo>
                    <a:pt x="462915" y="330657"/>
                  </a:lnTo>
                  <a:close/>
                </a:path>
                <a:path w="661669" h="1653539">
                  <a:moveTo>
                    <a:pt x="462915" y="198412"/>
                  </a:moveTo>
                  <a:lnTo>
                    <a:pt x="396798" y="198412"/>
                  </a:lnTo>
                  <a:lnTo>
                    <a:pt x="396798" y="264541"/>
                  </a:lnTo>
                  <a:lnTo>
                    <a:pt x="462915" y="264541"/>
                  </a:lnTo>
                  <a:lnTo>
                    <a:pt x="462915" y="198412"/>
                  </a:lnTo>
                  <a:close/>
                </a:path>
                <a:path w="661669" h="1653539">
                  <a:moveTo>
                    <a:pt x="462915" y="66141"/>
                  </a:moveTo>
                  <a:lnTo>
                    <a:pt x="396798" y="66141"/>
                  </a:lnTo>
                  <a:lnTo>
                    <a:pt x="396798" y="132257"/>
                  </a:lnTo>
                  <a:lnTo>
                    <a:pt x="462915" y="132257"/>
                  </a:lnTo>
                  <a:lnTo>
                    <a:pt x="462915" y="66141"/>
                  </a:lnTo>
                  <a:close/>
                </a:path>
                <a:path w="661669" h="1653539">
                  <a:moveTo>
                    <a:pt x="529056" y="859739"/>
                  </a:moveTo>
                  <a:lnTo>
                    <a:pt x="462940" y="859739"/>
                  </a:lnTo>
                  <a:lnTo>
                    <a:pt x="462940" y="1124267"/>
                  </a:lnTo>
                  <a:lnTo>
                    <a:pt x="462940" y="1322666"/>
                  </a:lnTo>
                  <a:lnTo>
                    <a:pt x="462940" y="1521066"/>
                  </a:lnTo>
                  <a:lnTo>
                    <a:pt x="462940" y="1587195"/>
                  </a:lnTo>
                  <a:lnTo>
                    <a:pt x="529056" y="1587195"/>
                  </a:lnTo>
                  <a:lnTo>
                    <a:pt x="529056" y="1124267"/>
                  </a:lnTo>
                  <a:lnTo>
                    <a:pt x="529056" y="859739"/>
                  </a:lnTo>
                  <a:close/>
                </a:path>
                <a:path w="661669" h="1653539">
                  <a:moveTo>
                    <a:pt x="529056" y="727456"/>
                  </a:moveTo>
                  <a:lnTo>
                    <a:pt x="462940" y="727456"/>
                  </a:lnTo>
                  <a:lnTo>
                    <a:pt x="462940" y="793584"/>
                  </a:lnTo>
                  <a:lnTo>
                    <a:pt x="529056" y="793584"/>
                  </a:lnTo>
                  <a:lnTo>
                    <a:pt x="529056" y="727456"/>
                  </a:lnTo>
                  <a:close/>
                </a:path>
                <a:path w="661669" h="1653539">
                  <a:moveTo>
                    <a:pt x="529056" y="396798"/>
                  </a:moveTo>
                  <a:lnTo>
                    <a:pt x="462940" y="396798"/>
                  </a:lnTo>
                  <a:lnTo>
                    <a:pt x="462940" y="529056"/>
                  </a:lnTo>
                  <a:lnTo>
                    <a:pt x="529056" y="529056"/>
                  </a:lnTo>
                  <a:lnTo>
                    <a:pt x="529056" y="396798"/>
                  </a:lnTo>
                  <a:close/>
                </a:path>
                <a:path w="661669" h="1653539">
                  <a:moveTo>
                    <a:pt x="529056" y="198412"/>
                  </a:moveTo>
                  <a:lnTo>
                    <a:pt x="462940" y="198412"/>
                  </a:lnTo>
                  <a:lnTo>
                    <a:pt x="462940" y="330669"/>
                  </a:lnTo>
                  <a:lnTo>
                    <a:pt x="529056" y="330669"/>
                  </a:lnTo>
                  <a:lnTo>
                    <a:pt x="529056" y="198412"/>
                  </a:lnTo>
                  <a:close/>
                </a:path>
                <a:path w="661669" h="1653539">
                  <a:moveTo>
                    <a:pt x="529056" y="0"/>
                  </a:moveTo>
                  <a:lnTo>
                    <a:pt x="462940" y="0"/>
                  </a:lnTo>
                  <a:lnTo>
                    <a:pt x="462940" y="132257"/>
                  </a:lnTo>
                  <a:lnTo>
                    <a:pt x="529056" y="132257"/>
                  </a:lnTo>
                  <a:lnTo>
                    <a:pt x="529056" y="0"/>
                  </a:lnTo>
                  <a:close/>
                </a:path>
                <a:path w="661669" h="1653539">
                  <a:moveTo>
                    <a:pt x="595198" y="1322666"/>
                  </a:moveTo>
                  <a:lnTo>
                    <a:pt x="529069" y="1322666"/>
                  </a:lnTo>
                  <a:lnTo>
                    <a:pt x="529069" y="1521066"/>
                  </a:lnTo>
                  <a:lnTo>
                    <a:pt x="595198" y="1521066"/>
                  </a:lnTo>
                  <a:lnTo>
                    <a:pt x="595198" y="1322666"/>
                  </a:lnTo>
                  <a:close/>
                </a:path>
                <a:path w="661669" h="1653539">
                  <a:moveTo>
                    <a:pt x="595198" y="925868"/>
                  </a:moveTo>
                  <a:lnTo>
                    <a:pt x="529069" y="925868"/>
                  </a:lnTo>
                  <a:lnTo>
                    <a:pt x="529069" y="1124267"/>
                  </a:lnTo>
                  <a:lnTo>
                    <a:pt x="595198" y="1124267"/>
                  </a:lnTo>
                  <a:lnTo>
                    <a:pt x="595198" y="925868"/>
                  </a:lnTo>
                  <a:close/>
                </a:path>
                <a:path w="661669" h="1653539">
                  <a:moveTo>
                    <a:pt x="661314" y="661339"/>
                  </a:moveTo>
                  <a:lnTo>
                    <a:pt x="595198" y="661339"/>
                  </a:lnTo>
                  <a:lnTo>
                    <a:pt x="529069" y="661339"/>
                  </a:lnTo>
                  <a:lnTo>
                    <a:pt x="529069" y="727456"/>
                  </a:lnTo>
                  <a:lnTo>
                    <a:pt x="529069" y="859713"/>
                  </a:lnTo>
                  <a:lnTo>
                    <a:pt x="595198" y="859713"/>
                  </a:lnTo>
                  <a:lnTo>
                    <a:pt x="661314" y="859713"/>
                  </a:lnTo>
                  <a:lnTo>
                    <a:pt x="661314" y="727468"/>
                  </a:lnTo>
                  <a:lnTo>
                    <a:pt x="661314" y="661339"/>
                  </a:lnTo>
                  <a:close/>
                </a:path>
                <a:path w="661669" h="1653539">
                  <a:moveTo>
                    <a:pt x="661314" y="529082"/>
                  </a:moveTo>
                  <a:lnTo>
                    <a:pt x="595198" y="529082"/>
                  </a:lnTo>
                  <a:lnTo>
                    <a:pt x="595198" y="595198"/>
                  </a:lnTo>
                  <a:lnTo>
                    <a:pt x="661314" y="595198"/>
                  </a:lnTo>
                  <a:lnTo>
                    <a:pt x="661314" y="529082"/>
                  </a:lnTo>
                  <a:close/>
                </a:path>
                <a:path w="661669" h="1653539">
                  <a:moveTo>
                    <a:pt x="661314" y="0"/>
                  </a:moveTo>
                  <a:lnTo>
                    <a:pt x="595198" y="0"/>
                  </a:lnTo>
                  <a:lnTo>
                    <a:pt x="595198" y="396798"/>
                  </a:lnTo>
                  <a:lnTo>
                    <a:pt x="595198" y="462915"/>
                  </a:lnTo>
                  <a:lnTo>
                    <a:pt x="661314" y="462915"/>
                  </a:lnTo>
                  <a:lnTo>
                    <a:pt x="661314" y="396798"/>
                  </a:lnTo>
                  <a:lnTo>
                    <a:pt x="661314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7838039" y="3483603"/>
              <a:ext cx="462915" cy="1653539"/>
            </a:xfrm>
            <a:custGeom>
              <a:avLst/>
              <a:gdLst/>
              <a:ahLst/>
              <a:cxnLst/>
              <a:rect l="l" t="t" r="r" b="b"/>
              <a:pathLst>
                <a:path w="462915" h="1653539">
                  <a:moveTo>
                    <a:pt x="66116" y="1190409"/>
                  </a:moveTo>
                  <a:lnTo>
                    <a:pt x="0" y="1190409"/>
                  </a:lnTo>
                  <a:lnTo>
                    <a:pt x="0" y="1256525"/>
                  </a:lnTo>
                  <a:lnTo>
                    <a:pt x="66116" y="1256525"/>
                  </a:lnTo>
                  <a:lnTo>
                    <a:pt x="66116" y="1190409"/>
                  </a:lnTo>
                  <a:close/>
                </a:path>
                <a:path w="462915" h="1653539">
                  <a:moveTo>
                    <a:pt x="132245" y="1521066"/>
                  </a:moveTo>
                  <a:lnTo>
                    <a:pt x="66116" y="1521066"/>
                  </a:lnTo>
                  <a:lnTo>
                    <a:pt x="0" y="1521066"/>
                  </a:lnTo>
                  <a:lnTo>
                    <a:pt x="0" y="1653324"/>
                  </a:lnTo>
                  <a:lnTo>
                    <a:pt x="66116" y="1653324"/>
                  </a:lnTo>
                  <a:lnTo>
                    <a:pt x="132245" y="1653324"/>
                  </a:lnTo>
                  <a:lnTo>
                    <a:pt x="132245" y="1521066"/>
                  </a:lnTo>
                  <a:close/>
                </a:path>
                <a:path w="462915" h="1653539">
                  <a:moveTo>
                    <a:pt x="132245" y="1322666"/>
                  </a:moveTo>
                  <a:lnTo>
                    <a:pt x="66116" y="1322666"/>
                  </a:lnTo>
                  <a:lnTo>
                    <a:pt x="0" y="1322666"/>
                  </a:lnTo>
                  <a:lnTo>
                    <a:pt x="0" y="1454924"/>
                  </a:lnTo>
                  <a:lnTo>
                    <a:pt x="66116" y="1454924"/>
                  </a:lnTo>
                  <a:lnTo>
                    <a:pt x="66116" y="1388783"/>
                  </a:lnTo>
                  <a:lnTo>
                    <a:pt x="132245" y="1388783"/>
                  </a:lnTo>
                  <a:lnTo>
                    <a:pt x="132245" y="1322666"/>
                  </a:lnTo>
                  <a:close/>
                </a:path>
                <a:path w="462915" h="1653539">
                  <a:moveTo>
                    <a:pt x="132245" y="859739"/>
                  </a:moveTo>
                  <a:lnTo>
                    <a:pt x="66116" y="859739"/>
                  </a:lnTo>
                  <a:lnTo>
                    <a:pt x="66116" y="992009"/>
                  </a:lnTo>
                  <a:lnTo>
                    <a:pt x="0" y="992009"/>
                  </a:lnTo>
                  <a:lnTo>
                    <a:pt x="0" y="1124267"/>
                  </a:lnTo>
                  <a:lnTo>
                    <a:pt x="66116" y="1124267"/>
                  </a:lnTo>
                  <a:lnTo>
                    <a:pt x="132245" y="1124280"/>
                  </a:lnTo>
                  <a:lnTo>
                    <a:pt x="132245" y="859739"/>
                  </a:lnTo>
                  <a:close/>
                </a:path>
                <a:path w="462915" h="1653539">
                  <a:moveTo>
                    <a:pt x="132245" y="529082"/>
                  </a:moveTo>
                  <a:lnTo>
                    <a:pt x="66116" y="529082"/>
                  </a:lnTo>
                  <a:lnTo>
                    <a:pt x="66116" y="727456"/>
                  </a:lnTo>
                  <a:lnTo>
                    <a:pt x="0" y="727456"/>
                  </a:lnTo>
                  <a:lnTo>
                    <a:pt x="0" y="859713"/>
                  </a:lnTo>
                  <a:lnTo>
                    <a:pt x="66116" y="859713"/>
                  </a:lnTo>
                  <a:lnTo>
                    <a:pt x="66116" y="793584"/>
                  </a:lnTo>
                  <a:lnTo>
                    <a:pt x="132245" y="793584"/>
                  </a:lnTo>
                  <a:lnTo>
                    <a:pt x="132245" y="727494"/>
                  </a:lnTo>
                  <a:lnTo>
                    <a:pt x="132245" y="529082"/>
                  </a:lnTo>
                  <a:close/>
                </a:path>
                <a:path w="462915" h="1653539">
                  <a:moveTo>
                    <a:pt x="132245" y="396798"/>
                  </a:moveTo>
                  <a:lnTo>
                    <a:pt x="66116" y="396798"/>
                  </a:lnTo>
                  <a:lnTo>
                    <a:pt x="66116" y="462915"/>
                  </a:lnTo>
                  <a:lnTo>
                    <a:pt x="132245" y="462915"/>
                  </a:lnTo>
                  <a:lnTo>
                    <a:pt x="132245" y="396798"/>
                  </a:lnTo>
                  <a:close/>
                </a:path>
                <a:path w="462915" h="1653539">
                  <a:moveTo>
                    <a:pt x="132245" y="0"/>
                  </a:moveTo>
                  <a:lnTo>
                    <a:pt x="66116" y="0"/>
                  </a:lnTo>
                  <a:lnTo>
                    <a:pt x="66116" y="66128"/>
                  </a:lnTo>
                  <a:lnTo>
                    <a:pt x="132245" y="66128"/>
                  </a:lnTo>
                  <a:lnTo>
                    <a:pt x="132245" y="0"/>
                  </a:lnTo>
                  <a:close/>
                </a:path>
                <a:path w="462915" h="1653539">
                  <a:moveTo>
                    <a:pt x="198374" y="1521066"/>
                  </a:moveTo>
                  <a:lnTo>
                    <a:pt x="132257" y="1521066"/>
                  </a:lnTo>
                  <a:lnTo>
                    <a:pt x="132257" y="1653324"/>
                  </a:lnTo>
                  <a:lnTo>
                    <a:pt x="198374" y="1653324"/>
                  </a:lnTo>
                  <a:lnTo>
                    <a:pt x="198374" y="1521066"/>
                  </a:lnTo>
                  <a:close/>
                </a:path>
                <a:path w="462915" h="1653539">
                  <a:moveTo>
                    <a:pt x="198374" y="925868"/>
                  </a:moveTo>
                  <a:lnTo>
                    <a:pt x="132257" y="925868"/>
                  </a:lnTo>
                  <a:lnTo>
                    <a:pt x="132257" y="1124267"/>
                  </a:lnTo>
                  <a:lnTo>
                    <a:pt x="132257" y="1322666"/>
                  </a:lnTo>
                  <a:lnTo>
                    <a:pt x="132257" y="1454924"/>
                  </a:lnTo>
                  <a:lnTo>
                    <a:pt x="198374" y="1454924"/>
                  </a:lnTo>
                  <a:lnTo>
                    <a:pt x="198374" y="1322679"/>
                  </a:lnTo>
                  <a:lnTo>
                    <a:pt x="198374" y="1124267"/>
                  </a:lnTo>
                  <a:lnTo>
                    <a:pt x="198374" y="925868"/>
                  </a:lnTo>
                  <a:close/>
                </a:path>
                <a:path w="462915" h="1653539">
                  <a:moveTo>
                    <a:pt x="198374" y="727456"/>
                  </a:moveTo>
                  <a:lnTo>
                    <a:pt x="132257" y="727456"/>
                  </a:lnTo>
                  <a:lnTo>
                    <a:pt x="132257" y="859713"/>
                  </a:lnTo>
                  <a:lnTo>
                    <a:pt x="198374" y="859713"/>
                  </a:lnTo>
                  <a:lnTo>
                    <a:pt x="198374" y="727456"/>
                  </a:lnTo>
                  <a:close/>
                </a:path>
                <a:path w="462915" h="1653539">
                  <a:moveTo>
                    <a:pt x="198374" y="529082"/>
                  </a:moveTo>
                  <a:lnTo>
                    <a:pt x="132257" y="529082"/>
                  </a:lnTo>
                  <a:lnTo>
                    <a:pt x="132257" y="595198"/>
                  </a:lnTo>
                  <a:lnTo>
                    <a:pt x="198374" y="595198"/>
                  </a:lnTo>
                  <a:lnTo>
                    <a:pt x="198374" y="529082"/>
                  </a:lnTo>
                  <a:close/>
                </a:path>
                <a:path w="462915" h="1653539">
                  <a:moveTo>
                    <a:pt x="198374" y="396798"/>
                  </a:moveTo>
                  <a:lnTo>
                    <a:pt x="132257" y="396798"/>
                  </a:lnTo>
                  <a:lnTo>
                    <a:pt x="132257" y="462915"/>
                  </a:lnTo>
                  <a:lnTo>
                    <a:pt x="198374" y="462915"/>
                  </a:lnTo>
                  <a:lnTo>
                    <a:pt x="198374" y="396798"/>
                  </a:lnTo>
                  <a:close/>
                </a:path>
                <a:path w="462915" h="1653539">
                  <a:moveTo>
                    <a:pt x="198374" y="132257"/>
                  </a:moveTo>
                  <a:lnTo>
                    <a:pt x="132257" y="132257"/>
                  </a:lnTo>
                  <a:lnTo>
                    <a:pt x="132257" y="330657"/>
                  </a:lnTo>
                  <a:lnTo>
                    <a:pt x="198374" y="330657"/>
                  </a:lnTo>
                  <a:lnTo>
                    <a:pt x="198374" y="132257"/>
                  </a:lnTo>
                  <a:close/>
                </a:path>
                <a:path w="462915" h="1653539">
                  <a:moveTo>
                    <a:pt x="198374" y="0"/>
                  </a:moveTo>
                  <a:lnTo>
                    <a:pt x="132257" y="0"/>
                  </a:lnTo>
                  <a:lnTo>
                    <a:pt x="132257" y="66128"/>
                  </a:lnTo>
                  <a:lnTo>
                    <a:pt x="198374" y="66128"/>
                  </a:lnTo>
                  <a:lnTo>
                    <a:pt x="198374" y="0"/>
                  </a:lnTo>
                  <a:close/>
                </a:path>
                <a:path w="462915" h="1653539">
                  <a:moveTo>
                    <a:pt x="264528" y="1388808"/>
                  </a:moveTo>
                  <a:lnTo>
                    <a:pt x="198399" y="1388808"/>
                  </a:lnTo>
                  <a:lnTo>
                    <a:pt x="198399" y="1521066"/>
                  </a:lnTo>
                  <a:lnTo>
                    <a:pt x="198399" y="1653324"/>
                  </a:lnTo>
                  <a:lnTo>
                    <a:pt x="264528" y="1653324"/>
                  </a:lnTo>
                  <a:lnTo>
                    <a:pt x="264528" y="1521066"/>
                  </a:lnTo>
                  <a:lnTo>
                    <a:pt x="264528" y="1388808"/>
                  </a:lnTo>
                  <a:close/>
                </a:path>
                <a:path w="462915" h="1653539">
                  <a:moveTo>
                    <a:pt x="264528" y="1256525"/>
                  </a:moveTo>
                  <a:lnTo>
                    <a:pt x="198399" y="1256525"/>
                  </a:lnTo>
                  <a:lnTo>
                    <a:pt x="198399" y="1322654"/>
                  </a:lnTo>
                  <a:lnTo>
                    <a:pt x="264528" y="1322654"/>
                  </a:lnTo>
                  <a:lnTo>
                    <a:pt x="264528" y="1256525"/>
                  </a:lnTo>
                  <a:close/>
                </a:path>
                <a:path w="462915" h="1653539">
                  <a:moveTo>
                    <a:pt x="264528" y="1124267"/>
                  </a:moveTo>
                  <a:lnTo>
                    <a:pt x="198399" y="1124267"/>
                  </a:lnTo>
                  <a:lnTo>
                    <a:pt x="198399" y="1190396"/>
                  </a:lnTo>
                  <a:lnTo>
                    <a:pt x="264528" y="1190396"/>
                  </a:lnTo>
                  <a:lnTo>
                    <a:pt x="264528" y="1124267"/>
                  </a:lnTo>
                  <a:close/>
                </a:path>
                <a:path w="462915" h="1653539">
                  <a:moveTo>
                    <a:pt x="264528" y="859739"/>
                  </a:moveTo>
                  <a:lnTo>
                    <a:pt x="198399" y="859739"/>
                  </a:lnTo>
                  <a:lnTo>
                    <a:pt x="198399" y="992009"/>
                  </a:lnTo>
                  <a:lnTo>
                    <a:pt x="264528" y="992009"/>
                  </a:lnTo>
                  <a:lnTo>
                    <a:pt x="264528" y="859739"/>
                  </a:lnTo>
                  <a:close/>
                </a:path>
                <a:path w="462915" h="1653539">
                  <a:moveTo>
                    <a:pt x="264528" y="661339"/>
                  </a:moveTo>
                  <a:lnTo>
                    <a:pt x="198399" y="661339"/>
                  </a:lnTo>
                  <a:lnTo>
                    <a:pt x="198399" y="727468"/>
                  </a:lnTo>
                  <a:lnTo>
                    <a:pt x="264528" y="727468"/>
                  </a:lnTo>
                  <a:lnTo>
                    <a:pt x="264528" y="661339"/>
                  </a:lnTo>
                  <a:close/>
                </a:path>
                <a:path w="462915" h="1653539">
                  <a:moveTo>
                    <a:pt x="264528" y="529082"/>
                  </a:moveTo>
                  <a:lnTo>
                    <a:pt x="198399" y="529082"/>
                  </a:lnTo>
                  <a:lnTo>
                    <a:pt x="198399" y="595198"/>
                  </a:lnTo>
                  <a:lnTo>
                    <a:pt x="264528" y="595198"/>
                  </a:lnTo>
                  <a:lnTo>
                    <a:pt x="264528" y="529082"/>
                  </a:lnTo>
                  <a:close/>
                </a:path>
                <a:path w="462915" h="1653539">
                  <a:moveTo>
                    <a:pt x="264528" y="396798"/>
                  </a:moveTo>
                  <a:lnTo>
                    <a:pt x="198399" y="396798"/>
                  </a:lnTo>
                  <a:lnTo>
                    <a:pt x="198399" y="462915"/>
                  </a:lnTo>
                  <a:lnTo>
                    <a:pt x="264528" y="462915"/>
                  </a:lnTo>
                  <a:lnTo>
                    <a:pt x="264528" y="396798"/>
                  </a:lnTo>
                  <a:close/>
                </a:path>
                <a:path w="462915" h="1653539">
                  <a:moveTo>
                    <a:pt x="264528" y="132257"/>
                  </a:moveTo>
                  <a:lnTo>
                    <a:pt x="198399" y="132257"/>
                  </a:lnTo>
                  <a:lnTo>
                    <a:pt x="198399" y="330657"/>
                  </a:lnTo>
                  <a:lnTo>
                    <a:pt x="264528" y="330657"/>
                  </a:lnTo>
                  <a:lnTo>
                    <a:pt x="264528" y="132257"/>
                  </a:lnTo>
                  <a:close/>
                </a:path>
                <a:path w="462915" h="1653539">
                  <a:moveTo>
                    <a:pt x="264528" y="0"/>
                  </a:moveTo>
                  <a:lnTo>
                    <a:pt x="198399" y="0"/>
                  </a:lnTo>
                  <a:lnTo>
                    <a:pt x="198399" y="66128"/>
                  </a:lnTo>
                  <a:lnTo>
                    <a:pt x="264528" y="66128"/>
                  </a:lnTo>
                  <a:lnTo>
                    <a:pt x="264528" y="0"/>
                  </a:lnTo>
                  <a:close/>
                </a:path>
                <a:path w="462915" h="1653539">
                  <a:moveTo>
                    <a:pt x="330657" y="1058125"/>
                  </a:moveTo>
                  <a:lnTo>
                    <a:pt x="264541" y="1058125"/>
                  </a:lnTo>
                  <a:lnTo>
                    <a:pt x="264541" y="1124254"/>
                  </a:lnTo>
                  <a:lnTo>
                    <a:pt x="330657" y="1124254"/>
                  </a:lnTo>
                  <a:lnTo>
                    <a:pt x="330657" y="1058125"/>
                  </a:lnTo>
                  <a:close/>
                </a:path>
                <a:path w="462915" h="1653539">
                  <a:moveTo>
                    <a:pt x="330657" y="529082"/>
                  </a:moveTo>
                  <a:lnTo>
                    <a:pt x="264541" y="529082"/>
                  </a:lnTo>
                  <a:lnTo>
                    <a:pt x="264541" y="595198"/>
                  </a:lnTo>
                  <a:lnTo>
                    <a:pt x="330657" y="595198"/>
                  </a:lnTo>
                  <a:lnTo>
                    <a:pt x="330657" y="529082"/>
                  </a:lnTo>
                  <a:close/>
                </a:path>
                <a:path w="462915" h="1653539">
                  <a:moveTo>
                    <a:pt x="330657" y="132257"/>
                  </a:moveTo>
                  <a:lnTo>
                    <a:pt x="264541" y="132257"/>
                  </a:lnTo>
                  <a:lnTo>
                    <a:pt x="264541" y="330657"/>
                  </a:lnTo>
                  <a:lnTo>
                    <a:pt x="330657" y="330657"/>
                  </a:lnTo>
                  <a:lnTo>
                    <a:pt x="330657" y="132257"/>
                  </a:lnTo>
                  <a:close/>
                </a:path>
                <a:path w="462915" h="1653539">
                  <a:moveTo>
                    <a:pt x="396786" y="1322666"/>
                  </a:moveTo>
                  <a:lnTo>
                    <a:pt x="330657" y="1322666"/>
                  </a:lnTo>
                  <a:lnTo>
                    <a:pt x="264541" y="1322666"/>
                  </a:lnTo>
                  <a:lnTo>
                    <a:pt x="264541" y="1521066"/>
                  </a:lnTo>
                  <a:lnTo>
                    <a:pt x="330657" y="1521066"/>
                  </a:lnTo>
                  <a:lnTo>
                    <a:pt x="330657" y="1454924"/>
                  </a:lnTo>
                  <a:lnTo>
                    <a:pt x="396786" y="1454924"/>
                  </a:lnTo>
                  <a:lnTo>
                    <a:pt x="396786" y="1322666"/>
                  </a:lnTo>
                  <a:close/>
                </a:path>
                <a:path w="462915" h="1653539">
                  <a:moveTo>
                    <a:pt x="462902" y="1521066"/>
                  </a:moveTo>
                  <a:lnTo>
                    <a:pt x="396786" y="1521066"/>
                  </a:lnTo>
                  <a:lnTo>
                    <a:pt x="396786" y="1587195"/>
                  </a:lnTo>
                  <a:lnTo>
                    <a:pt x="330657" y="1587195"/>
                  </a:lnTo>
                  <a:lnTo>
                    <a:pt x="264541" y="1587195"/>
                  </a:lnTo>
                  <a:lnTo>
                    <a:pt x="264541" y="1653311"/>
                  </a:lnTo>
                  <a:lnTo>
                    <a:pt x="330657" y="1653311"/>
                  </a:lnTo>
                  <a:lnTo>
                    <a:pt x="396786" y="1653311"/>
                  </a:lnTo>
                  <a:lnTo>
                    <a:pt x="462902" y="1653324"/>
                  </a:lnTo>
                  <a:lnTo>
                    <a:pt x="462902" y="1521066"/>
                  </a:lnTo>
                  <a:close/>
                </a:path>
                <a:path w="462915" h="1653539">
                  <a:moveTo>
                    <a:pt x="462902" y="1190409"/>
                  </a:moveTo>
                  <a:lnTo>
                    <a:pt x="396786" y="1190409"/>
                  </a:lnTo>
                  <a:lnTo>
                    <a:pt x="330657" y="1190409"/>
                  </a:lnTo>
                  <a:lnTo>
                    <a:pt x="264541" y="1190409"/>
                  </a:lnTo>
                  <a:lnTo>
                    <a:pt x="264541" y="1256525"/>
                  </a:lnTo>
                  <a:lnTo>
                    <a:pt x="330657" y="1256525"/>
                  </a:lnTo>
                  <a:lnTo>
                    <a:pt x="396786" y="1256525"/>
                  </a:lnTo>
                  <a:lnTo>
                    <a:pt x="462902" y="1256525"/>
                  </a:lnTo>
                  <a:lnTo>
                    <a:pt x="462902" y="1190409"/>
                  </a:lnTo>
                  <a:close/>
                </a:path>
                <a:path w="462915" h="1653539">
                  <a:moveTo>
                    <a:pt x="462902" y="661339"/>
                  </a:moveTo>
                  <a:lnTo>
                    <a:pt x="396786" y="661339"/>
                  </a:lnTo>
                  <a:lnTo>
                    <a:pt x="396786" y="595198"/>
                  </a:lnTo>
                  <a:lnTo>
                    <a:pt x="330657" y="595198"/>
                  </a:lnTo>
                  <a:lnTo>
                    <a:pt x="330657" y="727468"/>
                  </a:lnTo>
                  <a:lnTo>
                    <a:pt x="396786" y="727468"/>
                  </a:lnTo>
                  <a:lnTo>
                    <a:pt x="396786" y="793597"/>
                  </a:lnTo>
                  <a:lnTo>
                    <a:pt x="330657" y="793597"/>
                  </a:lnTo>
                  <a:lnTo>
                    <a:pt x="264541" y="793597"/>
                  </a:lnTo>
                  <a:lnTo>
                    <a:pt x="264541" y="859726"/>
                  </a:lnTo>
                  <a:lnTo>
                    <a:pt x="330657" y="859726"/>
                  </a:lnTo>
                  <a:lnTo>
                    <a:pt x="330657" y="992009"/>
                  </a:lnTo>
                  <a:lnTo>
                    <a:pt x="396786" y="992009"/>
                  </a:lnTo>
                  <a:lnTo>
                    <a:pt x="396786" y="1058125"/>
                  </a:lnTo>
                  <a:lnTo>
                    <a:pt x="462902" y="1058125"/>
                  </a:lnTo>
                  <a:lnTo>
                    <a:pt x="462902" y="925868"/>
                  </a:lnTo>
                  <a:lnTo>
                    <a:pt x="396786" y="925868"/>
                  </a:lnTo>
                  <a:lnTo>
                    <a:pt x="396786" y="859713"/>
                  </a:lnTo>
                  <a:lnTo>
                    <a:pt x="462902" y="859713"/>
                  </a:lnTo>
                  <a:lnTo>
                    <a:pt x="462902" y="727468"/>
                  </a:lnTo>
                  <a:lnTo>
                    <a:pt x="462902" y="661339"/>
                  </a:lnTo>
                  <a:close/>
                </a:path>
                <a:path w="462915" h="1653539">
                  <a:moveTo>
                    <a:pt x="462902" y="0"/>
                  </a:moveTo>
                  <a:lnTo>
                    <a:pt x="396786" y="0"/>
                  </a:lnTo>
                  <a:lnTo>
                    <a:pt x="330657" y="0"/>
                  </a:lnTo>
                  <a:lnTo>
                    <a:pt x="264541" y="0"/>
                  </a:lnTo>
                  <a:lnTo>
                    <a:pt x="264541" y="66128"/>
                  </a:lnTo>
                  <a:lnTo>
                    <a:pt x="330657" y="66128"/>
                  </a:lnTo>
                  <a:lnTo>
                    <a:pt x="396786" y="66128"/>
                  </a:lnTo>
                  <a:lnTo>
                    <a:pt x="396786" y="396798"/>
                  </a:lnTo>
                  <a:lnTo>
                    <a:pt x="330657" y="396798"/>
                  </a:lnTo>
                  <a:lnTo>
                    <a:pt x="264541" y="396798"/>
                  </a:lnTo>
                  <a:lnTo>
                    <a:pt x="264541" y="462915"/>
                  </a:lnTo>
                  <a:lnTo>
                    <a:pt x="330657" y="462915"/>
                  </a:lnTo>
                  <a:lnTo>
                    <a:pt x="396786" y="462915"/>
                  </a:lnTo>
                  <a:lnTo>
                    <a:pt x="462902" y="462915"/>
                  </a:lnTo>
                  <a:lnTo>
                    <a:pt x="462902" y="396798"/>
                  </a:lnTo>
                  <a:lnTo>
                    <a:pt x="462902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35181" y="7405763"/>
              <a:ext cx="2659392" cy="370994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829741" y="10656769"/>
              <a:ext cx="143503" cy="143534"/>
            </a:xfrm>
            <a:prstGeom prst="rect">
              <a:avLst/>
            </a:prstGeom>
          </p:spPr>
        </p:pic>
      </p:grp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85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129" y="58553"/>
            <a:ext cx="14281449" cy="17515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68" y="593900"/>
            <a:ext cx="1273727" cy="67879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6898" y="2373485"/>
            <a:ext cx="3354704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9.0</a:t>
            </a:r>
            <a:r>
              <a:rPr sz="3450" b="1" i="1" spc="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spc="-10" dirty="0">
                <a:solidFill>
                  <a:srgbClr val="241B54"/>
                </a:solidFill>
                <a:latin typeface="Open Sans"/>
                <a:cs typeface="Open Sans"/>
              </a:rPr>
              <a:t>Introduction</a:t>
            </a:r>
            <a:endParaRPr sz="3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2798" y="5421822"/>
            <a:ext cx="8648700" cy="2927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chapter,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take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closer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look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technology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enables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operate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fully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decentralized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way.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explain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simple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terms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what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happens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those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processed,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going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cover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some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challenging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technical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concepts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chapter.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important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remember: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many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people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don’t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understand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internet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works,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yet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they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able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every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day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emails,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contact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friends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social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media,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bills.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Learning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technical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side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works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long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journey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everyone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want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take,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decide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money.</a:t>
            </a:r>
            <a:endParaRPr sz="1700" dirty="0">
              <a:latin typeface="Open Sans"/>
              <a:cs typeface="Open Sans"/>
            </a:endParaRPr>
          </a:p>
          <a:p>
            <a:pPr marL="12700" marR="15240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While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encourage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keep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learning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about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technical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aspects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keep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chapter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focused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basic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concepts.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2047" y="8237056"/>
            <a:ext cx="8662670" cy="1609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saw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video,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simply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ledger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record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of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stored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multiple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computers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called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nodes.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ledger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pseudonymous,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meaning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doesn't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personal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details,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only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and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address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information.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ledger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shows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every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movements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since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started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January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3,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2009.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Next,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we’ll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take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closer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look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technology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system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possible.</a:t>
            </a:r>
            <a:endParaRPr sz="1700" dirty="0">
              <a:latin typeface="Open Sans"/>
              <a:cs typeface="Open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6551" y="3297815"/>
            <a:ext cx="8643737" cy="178191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121264" y="3722430"/>
            <a:ext cx="6639559" cy="1036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1800"/>
              </a:lnSpc>
              <a:spcBef>
                <a:spcPts val="95"/>
              </a:spcBef>
            </a:pPr>
            <a:r>
              <a:rPr sz="1700" spc="-65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Open Sans"/>
                <a:cs typeface="Open Sans"/>
              </a:rPr>
              <a:t>not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Open Sans"/>
                <a:cs typeface="Open Sans"/>
              </a:rPr>
              <a:t>“unregulated”;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it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Open Sans"/>
                <a:cs typeface="Open Sans"/>
              </a:rPr>
              <a:t>regulated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by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Open Sans"/>
                <a:cs typeface="Open Sans"/>
              </a:rPr>
              <a:t>algorithm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instead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being </a:t>
            </a:r>
            <a:r>
              <a:rPr sz="1700" spc="-70" dirty="0">
                <a:solidFill>
                  <a:srgbClr val="FFFFFF"/>
                </a:solidFill>
                <a:latin typeface="Open Sans"/>
                <a:cs typeface="Open Sans"/>
              </a:rPr>
              <a:t>regulated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by</a:t>
            </a:r>
            <a:r>
              <a:rPr sz="1700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0" dirty="0">
                <a:solidFill>
                  <a:srgbClr val="FFFFFF"/>
                </a:solidFill>
                <a:latin typeface="Open Sans"/>
                <a:cs typeface="Open Sans"/>
              </a:rPr>
              <a:t>government</a:t>
            </a:r>
            <a:r>
              <a:rPr sz="1700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95" dirty="0">
                <a:solidFill>
                  <a:srgbClr val="FFFFFF"/>
                </a:solidFill>
                <a:latin typeface="Open Sans"/>
                <a:cs typeface="Open Sans"/>
              </a:rPr>
              <a:t>bureaucracies.</a:t>
            </a:r>
            <a:r>
              <a:rPr sz="1700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90" dirty="0">
                <a:solidFill>
                  <a:srgbClr val="FFFFFF"/>
                </a:solidFill>
                <a:latin typeface="Open Sans"/>
                <a:cs typeface="Open Sans"/>
              </a:rPr>
              <a:t>Un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corrupted.</a:t>
            </a:r>
            <a:endParaRPr sz="1700" dirty="0">
              <a:latin typeface="Open Sans"/>
              <a:cs typeface="Open Sans"/>
            </a:endParaRPr>
          </a:p>
          <a:p>
            <a:pPr marL="34925" algn="ctr">
              <a:lnSpc>
                <a:spcPct val="100000"/>
              </a:lnSpc>
              <a:spcBef>
                <a:spcPts val="1710"/>
              </a:spcBef>
            </a:pPr>
            <a:r>
              <a:rPr sz="1750" b="1" dirty="0">
                <a:solidFill>
                  <a:srgbClr val="FAAF40"/>
                </a:solidFill>
                <a:latin typeface="Open Sans"/>
                <a:cs typeface="Open Sans"/>
              </a:rPr>
              <a:t>Andreas</a:t>
            </a:r>
            <a:r>
              <a:rPr sz="1750" b="1" spc="-55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50" b="1" dirty="0">
                <a:solidFill>
                  <a:srgbClr val="FAAF40"/>
                </a:solidFill>
                <a:latin typeface="Open Sans"/>
                <a:cs typeface="Open Sans"/>
              </a:rPr>
              <a:t>M.</a:t>
            </a:r>
            <a:r>
              <a:rPr sz="1750" b="1" spc="-50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50" b="1" spc="-10" dirty="0">
                <a:solidFill>
                  <a:srgbClr val="FAAF40"/>
                </a:solidFill>
                <a:latin typeface="Open Sans"/>
                <a:cs typeface="Open Sans"/>
              </a:rPr>
              <a:t>Antonopoulos</a:t>
            </a:r>
            <a:endParaRPr sz="1750" dirty="0">
              <a:latin typeface="Open Sans"/>
              <a:cs typeface="Open San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771083" y="3130106"/>
            <a:ext cx="7338695" cy="2144395"/>
            <a:chOff x="1771083" y="3130106"/>
            <a:chExt cx="7338695" cy="2144395"/>
          </a:xfrm>
        </p:grpSpPr>
        <p:sp>
          <p:nvSpPr>
            <p:cNvPr id="12" name="object 12"/>
            <p:cNvSpPr/>
            <p:nvPr/>
          </p:nvSpPr>
          <p:spPr>
            <a:xfrm>
              <a:off x="1771078" y="3130111"/>
              <a:ext cx="634365" cy="389890"/>
            </a:xfrm>
            <a:custGeom>
              <a:avLst/>
              <a:gdLst/>
              <a:ahLst/>
              <a:cxnLst/>
              <a:rect l="l" t="t" r="r" b="b"/>
              <a:pathLst>
                <a:path w="634364" h="389889">
                  <a:moveTo>
                    <a:pt x="287235" y="142443"/>
                  </a:moveTo>
                  <a:lnTo>
                    <a:pt x="279539" y="97116"/>
                  </a:lnTo>
                  <a:lnTo>
                    <a:pt x="258826" y="57861"/>
                  </a:lnTo>
                  <a:lnTo>
                    <a:pt x="227482" y="27025"/>
                  </a:lnTo>
                  <a:lnTo>
                    <a:pt x="187883" y="6959"/>
                  </a:lnTo>
                  <a:lnTo>
                    <a:pt x="142430" y="12"/>
                  </a:lnTo>
                  <a:lnTo>
                    <a:pt x="97091" y="7708"/>
                  </a:lnTo>
                  <a:lnTo>
                    <a:pt x="57835" y="28422"/>
                  </a:lnTo>
                  <a:lnTo>
                    <a:pt x="27012" y="59766"/>
                  </a:lnTo>
                  <a:lnTo>
                    <a:pt x="6946" y="99352"/>
                  </a:lnTo>
                  <a:lnTo>
                    <a:pt x="0" y="144805"/>
                  </a:lnTo>
                  <a:lnTo>
                    <a:pt x="469" y="155295"/>
                  </a:lnTo>
                  <a:lnTo>
                    <a:pt x="16624" y="222161"/>
                  </a:lnTo>
                  <a:lnTo>
                    <a:pt x="34798" y="264756"/>
                  </a:lnTo>
                  <a:lnTo>
                    <a:pt x="62814" y="309092"/>
                  </a:lnTo>
                  <a:lnTo>
                    <a:pt x="102781" y="351104"/>
                  </a:lnTo>
                  <a:lnTo>
                    <a:pt x="156832" y="386715"/>
                  </a:lnTo>
                  <a:lnTo>
                    <a:pt x="165938" y="389547"/>
                  </a:lnTo>
                  <a:lnTo>
                    <a:pt x="175272" y="389318"/>
                  </a:lnTo>
                  <a:lnTo>
                    <a:pt x="198932" y="353479"/>
                  </a:lnTo>
                  <a:lnTo>
                    <a:pt x="188061" y="332054"/>
                  </a:lnTo>
                  <a:lnTo>
                    <a:pt x="181229" y="317487"/>
                  </a:lnTo>
                  <a:lnTo>
                    <a:pt x="175755" y="301371"/>
                  </a:lnTo>
                  <a:lnTo>
                    <a:pt x="172694" y="284289"/>
                  </a:lnTo>
                  <a:lnTo>
                    <a:pt x="218452" y="266217"/>
                  </a:lnTo>
                  <a:lnTo>
                    <a:pt x="254863" y="234442"/>
                  </a:lnTo>
                  <a:lnTo>
                    <a:pt x="278841" y="192138"/>
                  </a:lnTo>
                  <a:lnTo>
                    <a:pt x="287235" y="142443"/>
                  </a:lnTo>
                  <a:close/>
                </a:path>
                <a:path w="634364" h="389889">
                  <a:moveTo>
                    <a:pt x="633755" y="143624"/>
                  </a:moveTo>
                  <a:lnTo>
                    <a:pt x="626440" y="98234"/>
                  </a:lnTo>
                  <a:lnTo>
                    <a:pt x="606044" y="58801"/>
                  </a:lnTo>
                  <a:lnTo>
                    <a:pt x="574954" y="27711"/>
                  </a:lnTo>
                  <a:lnTo>
                    <a:pt x="535520" y="7327"/>
                  </a:lnTo>
                  <a:lnTo>
                    <a:pt x="490131" y="0"/>
                  </a:lnTo>
                  <a:lnTo>
                    <a:pt x="444728" y="7327"/>
                  </a:lnTo>
                  <a:lnTo>
                    <a:pt x="405307" y="27711"/>
                  </a:lnTo>
                  <a:lnTo>
                    <a:pt x="374218" y="58801"/>
                  </a:lnTo>
                  <a:lnTo>
                    <a:pt x="353822" y="98234"/>
                  </a:lnTo>
                  <a:lnTo>
                    <a:pt x="346494" y="143624"/>
                  </a:lnTo>
                  <a:lnTo>
                    <a:pt x="346887" y="154114"/>
                  </a:lnTo>
                  <a:lnTo>
                    <a:pt x="362508" y="221107"/>
                  </a:lnTo>
                  <a:lnTo>
                    <a:pt x="380326" y="263855"/>
                  </a:lnTo>
                  <a:lnTo>
                    <a:pt x="407962" y="308419"/>
                  </a:lnTo>
                  <a:lnTo>
                    <a:pt x="447586" y="350748"/>
                  </a:lnTo>
                  <a:lnTo>
                    <a:pt x="501345" y="386816"/>
                  </a:lnTo>
                  <a:lnTo>
                    <a:pt x="510425" y="389712"/>
                  </a:lnTo>
                  <a:lnTo>
                    <a:pt x="519760" y="389559"/>
                  </a:lnTo>
                  <a:lnTo>
                    <a:pt x="543712" y="353936"/>
                  </a:lnTo>
                  <a:lnTo>
                    <a:pt x="533019" y="332409"/>
                  </a:lnTo>
                  <a:lnTo>
                    <a:pt x="526313" y="317792"/>
                  </a:lnTo>
                  <a:lnTo>
                    <a:pt x="520979" y="301625"/>
                  </a:lnTo>
                  <a:lnTo>
                    <a:pt x="518058" y="284518"/>
                  </a:lnTo>
                  <a:lnTo>
                    <a:pt x="563956" y="266827"/>
                  </a:lnTo>
                  <a:lnTo>
                    <a:pt x="600633" y="235356"/>
                  </a:lnTo>
                  <a:lnTo>
                    <a:pt x="624954" y="193243"/>
                  </a:lnTo>
                  <a:lnTo>
                    <a:pt x="633755" y="143624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75472" y="4884730"/>
              <a:ext cx="634365" cy="389890"/>
            </a:xfrm>
            <a:custGeom>
              <a:avLst/>
              <a:gdLst/>
              <a:ahLst/>
              <a:cxnLst/>
              <a:rect l="l" t="t" r="r" b="b"/>
              <a:pathLst>
                <a:path w="634365" h="389889">
                  <a:moveTo>
                    <a:pt x="287248" y="143611"/>
                  </a:moveTo>
                  <a:lnTo>
                    <a:pt x="279933" y="98221"/>
                  </a:lnTo>
                  <a:lnTo>
                    <a:pt x="259537" y="58801"/>
                  </a:lnTo>
                  <a:lnTo>
                    <a:pt x="228447" y="27711"/>
                  </a:lnTo>
                  <a:lnTo>
                    <a:pt x="189026" y="7315"/>
                  </a:lnTo>
                  <a:lnTo>
                    <a:pt x="143624" y="0"/>
                  </a:lnTo>
                  <a:lnTo>
                    <a:pt x="98234" y="7315"/>
                  </a:lnTo>
                  <a:lnTo>
                    <a:pt x="58801" y="27711"/>
                  </a:lnTo>
                  <a:lnTo>
                    <a:pt x="27711" y="58801"/>
                  </a:lnTo>
                  <a:lnTo>
                    <a:pt x="7327" y="98221"/>
                  </a:lnTo>
                  <a:lnTo>
                    <a:pt x="0" y="143611"/>
                  </a:lnTo>
                  <a:lnTo>
                    <a:pt x="8801" y="193230"/>
                  </a:lnTo>
                  <a:lnTo>
                    <a:pt x="33121" y="235343"/>
                  </a:lnTo>
                  <a:lnTo>
                    <a:pt x="69799" y="266814"/>
                  </a:lnTo>
                  <a:lnTo>
                    <a:pt x="115697" y="284505"/>
                  </a:lnTo>
                  <a:lnTo>
                    <a:pt x="112776" y="301612"/>
                  </a:lnTo>
                  <a:lnTo>
                    <a:pt x="107442" y="317779"/>
                  </a:lnTo>
                  <a:lnTo>
                    <a:pt x="100736" y="332409"/>
                  </a:lnTo>
                  <a:lnTo>
                    <a:pt x="93687" y="344868"/>
                  </a:lnTo>
                  <a:lnTo>
                    <a:pt x="90030" y="353910"/>
                  </a:lnTo>
                  <a:lnTo>
                    <a:pt x="113995" y="389559"/>
                  </a:lnTo>
                  <a:lnTo>
                    <a:pt x="123317" y="389712"/>
                  </a:lnTo>
                  <a:lnTo>
                    <a:pt x="132410" y="386816"/>
                  </a:lnTo>
                  <a:lnTo>
                    <a:pt x="186156" y="350748"/>
                  </a:lnTo>
                  <a:lnTo>
                    <a:pt x="225780" y="308406"/>
                  </a:lnTo>
                  <a:lnTo>
                    <a:pt x="253428" y="263842"/>
                  </a:lnTo>
                  <a:lnTo>
                    <a:pt x="271246" y="221107"/>
                  </a:lnTo>
                  <a:lnTo>
                    <a:pt x="281393" y="184226"/>
                  </a:lnTo>
                  <a:lnTo>
                    <a:pt x="286867" y="154101"/>
                  </a:lnTo>
                  <a:lnTo>
                    <a:pt x="287248" y="143611"/>
                  </a:lnTo>
                  <a:close/>
                </a:path>
                <a:path w="634365" h="389889">
                  <a:moveTo>
                    <a:pt x="633768" y="144805"/>
                  </a:moveTo>
                  <a:lnTo>
                    <a:pt x="626808" y="99352"/>
                  </a:lnTo>
                  <a:lnTo>
                    <a:pt x="606742" y="59753"/>
                  </a:lnTo>
                  <a:lnTo>
                    <a:pt x="575919" y="28409"/>
                  </a:lnTo>
                  <a:lnTo>
                    <a:pt x="536651" y="7696"/>
                  </a:lnTo>
                  <a:lnTo>
                    <a:pt x="491312" y="0"/>
                  </a:lnTo>
                  <a:lnTo>
                    <a:pt x="445858" y="6946"/>
                  </a:lnTo>
                  <a:lnTo>
                    <a:pt x="406273" y="27012"/>
                  </a:lnTo>
                  <a:lnTo>
                    <a:pt x="374929" y="57848"/>
                  </a:lnTo>
                  <a:lnTo>
                    <a:pt x="354215" y="97104"/>
                  </a:lnTo>
                  <a:lnTo>
                    <a:pt x="346519" y="142430"/>
                  </a:lnTo>
                  <a:lnTo>
                    <a:pt x="354914" y="192125"/>
                  </a:lnTo>
                  <a:lnTo>
                    <a:pt x="378879" y="234442"/>
                  </a:lnTo>
                  <a:lnTo>
                    <a:pt x="415302" y="266204"/>
                  </a:lnTo>
                  <a:lnTo>
                    <a:pt x="461060" y="284276"/>
                  </a:lnTo>
                  <a:lnTo>
                    <a:pt x="457987" y="301358"/>
                  </a:lnTo>
                  <a:lnTo>
                    <a:pt x="452526" y="317487"/>
                  </a:lnTo>
                  <a:lnTo>
                    <a:pt x="445693" y="332054"/>
                  </a:lnTo>
                  <a:lnTo>
                    <a:pt x="438543" y="344449"/>
                  </a:lnTo>
                  <a:lnTo>
                    <a:pt x="434822" y="353466"/>
                  </a:lnTo>
                  <a:lnTo>
                    <a:pt x="458482" y="389305"/>
                  </a:lnTo>
                  <a:lnTo>
                    <a:pt x="467804" y="389534"/>
                  </a:lnTo>
                  <a:lnTo>
                    <a:pt x="476923" y="386715"/>
                  </a:lnTo>
                  <a:lnTo>
                    <a:pt x="530961" y="351091"/>
                  </a:lnTo>
                  <a:lnTo>
                    <a:pt x="570941" y="309079"/>
                  </a:lnTo>
                  <a:lnTo>
                    <a:pt x="598957" y="264744"/>
                  </a:lnTo>
                  <a:lnTo>
                    <a:pt x="617118" y="222148"/>
                  </a:lnTo>
                  <a:lnTo>
                    <a:pt x="627557" y="185356"/>
                  </a:lnTo>
                  <a:lnTo>
                    <a:pt x="633285" y="155282"/>
                  </a:lnTo>
                  <a:lnTo>
                    <a:pt x="633768" y="144805"/>
                  </a:lnTo>
                  <a:close/>
                </a:path>
              </a:pathLst>
            </a:custGeom>
            <a:solidFill>
              <a:srgbClr val="67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0319386" y="2440208"/>
            <a:ext cx="8653145" cy="3038475"/>
            <a:chOff x="10319386" y="2440208"/>
            <a:chExt cx="8653145" cy="303847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28282" y="2449098"/>
              <a:ext cx="8634805" cy="302016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328276" y="2449098"/>
              <a:ext cx="8635365" cy="3020695"/>
            </a:xfrm>
            <a:custGeom>
              <a:avLst/>
              <a:gdLst/>
              <a:ahLst/>
              <a:cxnLst/>
              <a:rect l="l" t="t" r="r" b="b"/>
              <a:pathLst>
                <a:path w="8635365" h="3020695">
                  <a:moveTo>
                    <a:pt x="8427973" y="3020169"/>
                  </a:moveTo>
                  <a:lnTo>
                    <a:pt x="206831" y="3020169"/>
                  </a:lnTo>
                  <a:lnTo>
                    <a:pt x="159407" y="3014707"/>
                  </a:lnTo>
                  <a:lnTo>
                    <a:pt x="115873" y="2999148"/>
                  </a:lnTo>
                  <a:lnTo>
                    <a:pt x="77470" y="2974734"/>
                  </a:lnTo>
                  <a:lnTo>
                    <a:pt x="45439" y="2942706"/>
                  </a:lnTo>
                  <a:lnTo>
                    <a:pt x="21023" y="2904304"/>
                  </a:lnTo>
                  <a:lnTo>
                    <a:pt x="5462" y="2860771"/>
                  </a:lnTo>
                  <a:lnTo>
                    <a:pt x="0" y="2813348"/>
                  </a:lnTo>
                  <a:lnTo>
                    <a:pt x="0" y="206820"/>
                  </a:lnTo>
                  <a:lnTo>
                    <a:pt x="5462" y="159401"/>
                  </a:lnTo>
                  <a:lnTo>
                    <a:pt x="21023" y="115869"/>
                  </a:lnTo>
                  <a:lnTo>
                    <a:pt x="45439" y="77468"/>
                  </a:lnTo>
                  <a:lnTo>
                    <a:pt x="77470" y="45438"/>
                  </a:lnTo>
                  <a:lnTo>
                    <a:pt x="115873" y="21022"/>
                  </a:lnTo>
                  <a:lnTo>
                    <a:pt x="159407" y="5462"/>
                  </a:lnTo>
                  <a:lnTo>
                    <a:pt x="206831" y="0"/>
                  </a:lnTo>
                  <a:lnTo>
                    <a:pt x="8427973" y="0"/>
                  </a:lnTo>
                  <a:lnTo>
                    <a:pt x="8475397" y="5462"/>
                  </a:lnTo>
                  <a:lnTo>
                    <a:pt x="8518931" y="21022"/>
                  </a:lnTo>
                  <a:lnTo>
                    <a:pt x="8557335" y="45438"/>
                  </a:lnTo>
                  <a:lnTo>
                    <a:pt x="8589365" y="77468"/>
                  </a:lnTo>
                  <a:lnTo>
                    <a:pt x="8613782" y="115869"/>
                  </a:lnTo>
                  <a:lnTo>
                    <a:pt x="8629342" y="159401"/>
                  </a:lnTo>
                  <a:lnTo>
                    <a:pt x="8634805" y="206820"/>
                  </a:lnTo>
                  <a:lnTo>
                    <a:pt x="8634805" y="2813348"/>
                  </a:lnTo>
                  <a:lnTo>
                    <a:pt x="8629342" y="2860771"/>
                  </a:lnTo>
                  <a:lnTo>
                    <a:pt x="8613782" y="2904304"/>
                  </a:lnTo>
                  <a:lnTo>
                    <a:pt x="8589365" y="2942706"/>
                  </a:lnTo>
                  <a:lnTo>
                    <a:pt x="8557335" y="2974734"/>
                  </a:lnTo>
                  <a:lnTo>
                    <a:pt x="8518931" y="2999148"/>
                  </a:lnTo>
                  <a:lnTo>
                    <a:pt x="8475397" y="3014707"/>
                  </a:lnTo>
                  <a:lnTo>
                    <a:pt x="8427973" y="3020169"/>
                  </a:lnTo>
                  <a:close/>
                </a:path>
              </a:pathLst>
            </a:custGeom>
            <a:ln w="17235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860057" y="2723755"/>
            <a:ext cx="1903095" cy="4806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795"/>
              </a:lnSpc>
              <a:spcBef>
                <a:spcPts val="90"/>
              </a:spcBef>
            </a:pPr>
            <a:r>
              <a:rPr sz="1500" b="1" dirty="0">
                <a:solidFill>
                  <a:srgbClr val="57585B"/>
                </a:solidFill>
                <a:latin typeface="Open Sans"/>
                <a:cs typeface="Open Sans"/>
              </a:rPr>
              <a:t>Mechanics</a:t>
            </a:r>
            <a:r>
              <a:rPr sz="1500" b="1" spc="-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b="1" spc="-25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endParaRPr sz="1500" dirty="0">
              <a:latin typeface="Open Sans"/>
              <a:cs typeface="Open Sans"/>
            </a:endParaRPr>
          </a:p>
          <a:p>
            <a:pPr marL="12700">
              <a:lnSpc>
                <a:spcPts val="1795"/>
              </a:lnSpc>
            </a:pPr>
            <a:r>
              <a:rPr sz="1500" b="1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00" b="1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b="1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500" b="1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b="1" spc="-10" dirty="0">
                <a:solidFill>
                  <a:srgbClr val="57585B"/>
                </a:solidFill>
                <a:latin typeface="Open Sans"/>
                <a:cs typeface="Open Sans"/>
              </a:rPr>
              <a:t>Protocol</a:t>
            </a:r>
            <a:endParaRPr sz="1500" dirty="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315611" y="3526533"/>
            <a:ext cx="112522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57585B"/>
                </a:solidFill>
                <a:latin typeface="Open Sans"/>
                <a:cs typeface="Open Sans"/>
              </a:rPr>
              <a:t>Proof</a:t>
            </a:r>
            <a:r>
              <a:rPr sz="135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35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spc="-20" dirty="0">
                <a:solidFill>
                  <a:srgbClr val="57585B"/>
                </a:solidFill>
                <a:latin typeface="Open Sans"/>
                <a:cs typeface="Open Sans"/>
              </a:rPr>
              <a:t>Work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297170" y="4087369"/>
            <a:ext cx="1143000" cy="439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3980" marR="5080" indent="-81915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57585B"/>
                </a:solidFill>
                <a:latin typeface="Open Sans"/>
                <a:cs typeface="Open Sans"/>
              </a:rPr>
              <a:t>Cryptographic Time-</a:t>
            </a:r>
            <a:r>
              <a:rPr sz="1350" spc="-20" dirty="0">
                <a:solidFill>
                  <a:srgbClr val="57585B"/>
                </a:solidFill>
                <a:latin typeface="Open Sans"/>
                <a:cs typeface="Open Sans"/>
              </a:rPr>
              <a:t>Stamps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494685" y="4751617"/>
            <a:ext cx="944880" cy="439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57585B"/>
                </a:solidFill>
                <a:latin typeface="Open Sans"/>
                <a:cs typeface="Open Sans"/>
              </a:rPr>
              <a:t>Difficulty</a:t>
            </a:r>
            <a:endParaRPr sz="1350">
              <a:latin typeface="Open Sans"/>
              <a:cs typeface="Open Sans"/>
            </a:endParaRPr>
          </a:p>
          <a:p>
            <a:pPr marR="6350" algn="r">
              <a:lnSpc>
                <a:spcPct val="100000"/>
              </a:lnSpc>
              <a:spcBef>
                <a:spcPts val="10"/>
              </a:spcBef>
            </a:pPr>
            <a:r>
              <a:rPr sz="1350" spc="-10" dirty="0">
                <a:solidFill>
                  <a:srgbClr val="57585B"/>
                </a:solidFill>
                <a:latin typeface="Open Sans"/>
                <a:cs typeface="Open Sans"/>
              </a:rPr>
              <a:t>Adjustment</a:t>
            </a:r>
            <a:endParaRPr sz="1350">
              <a:latin typeface="Open Sans"/>
              <a:cs typeface="Open San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2624327" y="2689384"/>
            <a:ext cx="3896995" cy="2575560"/>
            <a:chOff x="12624327" y="2689384"/>
            <a:chExt cx="3896995" cy="2575560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24327" y="3386221"/>
              <a:ext cx="549721" cy="5497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24327" y="4050506"/>
              <a:ext cx="549721" cy="54973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24327" y="4714789"/>
              <a:ext cx="549721" cy="54974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71575" y="2689384"/>
              <a:ext cx="549700" cy="54973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71575" y="3359773"/>
              <a:ext cx="549700" cy="54973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71575" y="4037280"/>
              <a:ext cx="549700" cy="54974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971575" y="4714789"/>
              <a:ext cx="549700" cy="54974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37131" y="3466123"/>
              <a:ext cx="357016" cy="35701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2755554" y="4153019"/>
              <a:ext cx="287655" cy="344805"/>
            </a:xfrm>
            <a:custGeom>
              <a:avLst/>
              <a:gdLst/>
              <a:ahLst/>
              <a:cxnLst/>
              <a:rect l="l" t="t" r="r" b="b"/>
              <a:pathLst>
                <a:path w="287655" h="344804">
                  <a:moveTo>
                    <a:pt x="280818" y="315979"/>
                  </a:moveTo>
                  <a:lnTo>
                    <a:pt x="6439" y="315979"/>
                  </a:lnTo>
                  <a:lnTo>
                    <a:pt x="10" y="322398"/>
                  </a:lnTo>
                  <a:lnTo>
                    <a:pt x="0" y="338272"/>
                  </a:lnTo>
                  <a:lnTo>
                    <a:pt x="6439" y="344701"/>
                  </a:lnTo>
                  <a:lnTo>
                    <a:pt x="280818" y="344701"/>
                  </a:lnTo>
                  <a:lnTo>
                    <a:pt x="287247" y="338272"/>
                  </a:lnTo>
                  <a:lnTo>
                    <a:pt x="287247" y="322398"/>
                  </a:lnTo>
                  <a:lnTo>
                    <a:pt x="280818" y="315979"/>
                  </a:lnTo>
                  <a:close/>
                </a:path>
                <a:path w="287655" h="344804">
                  <a:moveTo>
                    <a:pt x="280818" y="0"/>
                  </a:moveTo>
                  <a:lnTo>
                    <a:pt x="6439" y="0"/>
                  </a:lnTo>
                  <a:lnTo>
                    <a:pt x="0" y="6418"/>
                  </a:lnTo>
                  <a:lnTo>
                    <a:pt x="0" y="22292"/>
                  </a:lnTo>
                  <a:lnTo>
                    <a:pt x="6439" y="28721"/>
                  </a:lnTo>
                  <a:lnTo>
                    <a:pt x="43087" y="28721"/>
                  </a:lnTo>
                  <a:lnTo>
                    <a:pt x="43087" y="84154"/>
                  </a:lnTo>
                  <a:lnTo>
                    <a:pt x="61631" y="132311"/>
                  </a:lnTo>
                  <a:lnTo>
                    <a:pt x="117734" y="172350"/>
                  </a:lnTo>
                  <a:lnTo>
                    <a:pt x="75076" y="200789"/>
                  </a:lnTo>
                  <a:lnTo>
                    <a:pt x="61631" y="212379"/>
                  </a:lnTo>
                  <a:lnTo>
                    <a:pt x="51574" y="226654"/>
                  </a:lnTo>
                  <a:lnTo>
                    <a:pt x="45270" y="242933"/>
                  </a:lnTo>
                  <a:lnTo>
                    <a:pt x="43087" y="260536"/>
                  </a:lnTo>
                  <a:lnTo>
                    <a:pt x="43087" y="315979"/>
                  </a:lnTo>
                  <a:lnTo>
                    <a:pt x="244170" y="315979"/>
                  </a:lnTo>
                  <a:lnTo>
                    <a:pt x="244170" y="287258"/>
                  </a:lnTo>
                  <a:lnTo>
                    <a:pt x="178790" y="287258"/>
                  </a:lnTo>
                  <a:lnTo>
                    <a:pt x="172361" y="280818"/>
                  </a:lnTo>
                  <a:lnTo>
                    <a:pt x="172361" y="260536"/>
                  </a:lnTo>
                  <a:lnTo>
                    <a:pt x="129064" y="231668"/>
                  </a:lnTo>
                  <a:lnTo>
                    <a:pt x="127284" y="222768"/>
                  </a:lnTo>
                  <a:lnTo>
                    <a:pt x="136079" y="209564"/>
                  </a:lnTo>
                  <a:lnTo>
                    <a:pt x="145000" y="207784"/>
                  </a:lnTo>
                  <a:lnTo>
                    <a:pt x="220305" y="207784"/>
                  </a:lnTo>
                  <a:lnTo>
                    <a:pt x="212192" y="200789"/>
                  </a:lnTo>
                  <a:lnTo>
                    <a:pt x="169523" y="172350"/>
                  </a:lnTo>
                  <a:lnTo>
                    <a:pt x="212192" y="143901"/>
                  </a:lnTo>
                  <a:lnTo>
                    <a:pt x="222600" y="134927"/>
                  </a:lnTo>
                  <a:lnTo>
                    <a:pt x="140885" y="134927"/>
                  </a:lnTo>
                  <a:lnTo>
                    <a:pt x="138110" y="134132"/>
                  </a:lnTo>
                  <a:lnTo>
                    <a:pt x="98970" y="108049"/>
                  </a:lnTo>
                  <a:lnTo>
                    <a:pt x="86175" y="84154"/>
                  </a:lnTo>
                  <a:lnTo>
                    <a:pt x="86175" y="63872"/>
                  </a:lnTo>
                  <a:lnTo>
                    <a:pt x="92614" y="57453"/>
                  </a:lnTo>
                  <a:lnTo>
                    <a:pt x="244170" y="57453"/>
                  </a:lnTo>
                  <a:lnTo>
                    <a:pt x="244170" y="28732"/>
                  </a:lnTo>
                  <a:lnTo>
                    <a:pt x="280829" y="28721"/>
                  </a:lnTo>
                  <a:lnTo>
                    <a:pt x="287247" y="22292"/>
                  </a:lnTo>
                  <a:lnTo>
                    <a:pt x="287247" y="6418"/>
                  </a:lnTo>
                  <a:lnTo>
                    <a:pt x="280818" y="0"/>
                  </a:lnTo>
                  <a:close/>
                </a:path>
                <a:path w="287655" h="344804">
                  <a:moveTo>
                    <a:pt x="220305" y="207784"/>
                  </a:moveTo>
                  <a:lnTo>
                    <a:pt x="145000" y="207784"/>
                  </a:lnTo>
                  <a:lnTo>
                    <a:pt x="188276" y="236642"/>
                  </a:lnTo>
                  <a:lnTo>
                    <a:pt x="193661" y="241269"/>
                  </a:lnTo>
                  <a:lnTo>
                    <a:pt x="197687" y="246975"/>
                  </a:lnTo>
                  <a:lnTo>
                    <a:pt x="200209" y="253488"/>
                  </a:lnTo>
                  <a:lnTo>
                    <a:pt x="201082" y="260536"/>
                  </a:lnTo>
                  <a:lnTo>
                    <a:pt x="201082" y="280818"/>
                  </a:lnTo>
                  <a:lnTo>
                    <a:pt x="194653" y="287258"/>
                  </a:lnTo>
                  <a:lnTo>
                    <a:pt x="244170" y="287258"/>
                  </a:lnTo>
                  <a:lnTo>
                    <a:pt x="244170" y="260536"/>
                  </a:lnTo>
                  <a:lnTo>
                    <a:pt x="241989" y="242933"/>
                  </a:lnTo>
                  <a:lnTo>
                    <a:pt x="235689" y="226654"/>
                  </a:lnTo>
                  <a:lnTo>
                    <a:pt x="225635" y="212379"/>
                  </a:lnTo>
                  <a:lnTo>
                    <a:pt x="220305" y="207784"/>
                  </a:lnTo>
                  <a:close/>
                </a:path>
                <a:path w="287655" h="344804">
                  <a:moveTo>
                    <a:pt x="244170" y="57453"/>
                  </a:moveTo>
                  <a:lnTo>
                    <a:pt x="108467" y="57453"/>
                  </a:lnTo>
                  <a:lnTo>
                    <a:pt x="114907" y="63872"/>
                  </a:lnTo>
                  <a:lnTo>
                    <a:pt x="114907" y="84154"/>
                  </a:lnTo>
                  <a:lnTo>
                    <a:pt x="158194" y="113022"/>
                  </a:lnTo>
                  <a:lnTo>
                    <a:pt x="159974" y="121933"/>
                  </a:lnTo>
                  <a:lnTo>
                    <a:pt x="152812" y="132687"/>
                  </a:lnTo>
                  <a:lnTo>
                    <a:pt x="148257" y="134927"/>
                  </a:lnTo>
                  <a:lnTo>
                    <a:pt x="222600" y="134927"/>
                  </a:lnTo>
                  <a:lnTo>
                    <a:pt x="225635" y="132311"/>
                  </a:lnTo>
                  <a:lnTo>
                    <a:pt x="235689" y="118036"/>
                  </a:lnTo>
                  <a:lnTo>
                    <a:pt x="241989" y="101757"/>
                  </a:lnTo>
                  <a:lnTo>
                    <a:pt x="244170" y="84154"/>
                  </a:lnTo>
                  <a:lnTo>
                    <a:pt x="244170" y="57453"/>
                  </a:lnTo>
                  <a:close/>
                </a:path>
              </a:pathLst>
            </a:custGeom>
            <a:solidFill>
              <a:srgbClr val="6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73839" y="5021003"/>
              <a:ext cx="250693" cy="14101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73837" y="4817309"/>
              <a:ext cx="250693" cy="14101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6256534" y="2975019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20205" y="80797"/>
                  </a:moveTo>
                  <a:lnTo>
                    <a:pt x="0" y="80797"/>
                  </a:lnTo>
                  <a:lnTo>
                    <a:pt x="0" y="101003"/>
                  </a:lnTo>
                  <a:lnTo>
                    <a:pt x="20205" y="101003"/>
                  </a:lnTo>
                  <a:lnTo>
                    <a:pt x="20205" y="80797"/>
                  </a:lnTo>
                  <a:close/>
                </a:path>
                <a:path w="101600" h="101600">
                  <a:moveTo>
                    <a:pt x="60591" y="80797"/>
                  </a:moveTo>
                  <a:lnTo>
                    <a:pt x="40398" y="80797"/>
                  </a:lnTo>
                  <a:lnTo>
                    <a:pt x="40398" y="101003"/>
                  </a:lnTo>
                  <a:lnTo>
                    <a:pt x="60591" y="101003"/>
                  </a:lnTo>
                  <a:lnTo>
                    <a:pt x="60591" y="80797"/>
                  </a:lnTo>
                  <a:close/>
                </a:path>
                <a:path w="101600" h="101600">
                  <a:moveTo>
                    <a:pt x="100990" y="80797"/>
                  </a:moveTo>
                  <a:lnTo>
                    <a:pt x="80797" y="80797"/>
                  </a:lnTo>
                  <a:lnTo>
                    <a:pt x="80797" y="101003"/>
                  </a:lnTo>
                  <a:lnTo>
                    <a:pt x="100990" y="101003"/>
                  </a:lnTo>
                  <a:lnTo>
                    <a:pt x="100990" y="80797"/>
                  </a:lnTo>
                  <a:close/>
                </a:path>
                <a:path w="101600" h="101600">
                  <a:moveTo>
                    <a:pt x="100990" y="40398"/>
                  </a:moveTo>
                  <a:lnTo>
                    <a:pt x="80797" y="40398"/>
                  </a:lnTo>
                  <a:lnTo>
                    <a:pt x="80797" y="60604"/>
                  </a:lnTo>
                  <a:lnTo>
                    <a:pt x="100990" y="60604"/>
                  </a:lnTo>
                  <a:lnTo>
                    <a:pt x="100990" y="40398"/>
                  </a:lnTo>
                  <a:close/>
                </a:path>
                <a:path w="101600" h="101600">
                  <a:moveTo>
                    <a:pt x="100990" y="0"/>
                  </a:moveTo>
                  <a:lnTo>
                    <a:pt x="80797" y="0"/>
                  </a:lnTo>
                  <a:lnTo>
                    <a:pt x="80797" y="20205"/>
                  </a:lnTo>
                  <a:lnTo>
                    <a:pt x="100990" y="20205"/>
                  </a:lnTo>
                  <a:lnTo>
                    <a:pt x="100990" y="0"/>
                  </a:lnTo>
                  <a:close/>
                </a:path>
              </a:pathLst>
            </a:custGeom>
            <a:solidFill>
              <a:srgbClr val="6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74088" y="2914432"/>
              <a:ext cx="162256" cy="16157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6074073" y="2792329"/>
              <a:ext cx="344805" cy="1015365"/>
            </a:xfrm>
            <a:custGeom>
              <a:avLst/>
              <a:gdLst/>
              <a:ahLst/>
              <a:cxnLst/>
              <a:rect l="l" t="t" r="r" b="b"/>
              <a:pathLst>
                <a:path w="344805" h="1015364">
                  <a:moveTo>
                    <a:pt x="121869" y="324078"/>
                  </a:moveTo>
                  <a:lnTo>
                    <a:pt x="106197" y="324078"/>
                  </a:lnTo>
                  <a:lnTo>
                    <a:pt x="101663" y="319557"/>
                  </a:lnTo>
                  <a:lnTo>
                    <a:pt x="101663" y="303885"/>
                  </a:lnTo>
                  <a:lnTo>
                    <a:pt x="41071" y="303885"/>
                  </a:lnTo>
                  <a:lnTo>
                    <a:pt x="41071" y="319557"/>
                  </a:lnTo>
                  <a:lnTo>
                    <a:pt x="36550" y="324078"/>
                  </a:lnTo>
                  <a:lnTo>
                    <a:pt x="20878" y="324078"/>
                  </a:lnTo>
                  <a:lnTo>
                    <a:pt x="20878" y="344284"/>
                  </a:lnTo>
                  <a:lnTo>
                    <a:pt x="121869" y="344284"/>
                  </a:lnTo>
                  <a:lnTo>
                    <a:pt x="121869" y="324078"/>
                  </a:lnTo>
                  <a:close/>
                </a:path>
                <a:path w="344805" h="1015364">
                  <a:moveTo>
                    <a:pt x="313944" y="817689"/>
                  </a:moveTo>
                  <a:lnTo>
                    <a:pt x="312483" y="810514"/>
                  </a:lnTo>
                  <a:lnTo>
                    <a:pt x="308521" y="804646"/>
                  </a:lnTo>
                  <a:lnTo>
                    <a:pt x="302641" y="800684"/>
                  </a:lnTo>
                  <a:lnTo>
                    <a:pt x="295478" y="799223"/>
                  </a:lnTo>
                  <a:lnTo>
                    <a:pt x="49250" y="799223"/>
                  </a:lnTo>
                  <a:lnTo>
                    <a:pt x="42087" y="800684"/>
                  </a:lnTo>
                  <a:lnTo>
                    <a:pt x="36220" y="804646"/>
                  </a:lnTo>
                  <a:lnTo>
                    <a:pt x="32245" y="810514"/>
                  </a:lnTo>
                  <a:lnTo>
                    <a:pt x="30784" y="817689"/>
                  </a:lnTo>
                  <a:lnTo>
                    <a:pt x="30784" y="836155"/>
                  </a:lnTo>
                  <a:lnTo>
                    <a:pt x="264274" y="836155"/>
                  </a:lnTo>
                  <a:lnTo>
                    <a:pt x="272300" y="836320"/>
                  </a:lnTo>
                  <a:lnTo>
                    <a:pt x="272389" y="848296"/>
                  </a:lnTo>
                  <a:lnTo>
                    <a:pt x="264274" y="848474"/>
                  </a:lnTo>
                  <a:lnTo>
                    <a:pt x="34607" y="848474"/>
                  </a:lnTo>
                  <a:lnTo>
                    <a:pt x="36207" y="850315"/>
                  </a:lnTo>
                  <a:lnTo>
                    <a:pt x="141592" y="955636"/>
                  </a:lnTo>
                  <a:lnTo>
                    <a:pt x="141592" y="992632"/>
                  </a:lnTo>
                  <a:lnTo>
                    <a:pt x="143179" y="994905"/>
                  </a:lnTo>
                  <a:lnTo>
                    <a:pt x="196684" y="1014958"/>
                  </a:lnTo>
                  <a:lnTo>
                    <a:pt x="198831" y="1014742"/>
                  </a:lnTo>
                  <a:lnTo>
                    <a:pt x="202158" y="1012444"/>
                  </a:lnTo>
                  <a:lnTo>
                    <a:pt x="203136" y="1010539"/>
                  </a:lnTo>
                  <a:lnTo>
                    <a:pt x="203136" y="955636"/>
                  </a:lnTo>
                  <a:lnTo>
                    <a:pt x="312026" y="846810"/>
                  </a:lnTo>
                  <a:lnTo>
                    <a:pt x="313944" y="842124"/>
                  </a:lnTo>
                  <a:lnTo>
                    <a:pt x="313944" y="817689"/>
                  </a:lnTo>
                  <a:close/>
                </a:path>
                <a:path w="344805" h="1015364">
                  <a:moveTo>
                    <a:pt x="323850" y="142303"/>
                  </a:moveTo>
                  <a:lnTo>
                    <a:pt x="308178" y="142303"/>
                  </a:lnTo>
                  <a:lnTo>
                    <a:pt x="303644" y="137782"/>
                  </a:lnTo>
                  <a:lnTo>
                    <a:pt x="303644" y="122110"/>
                  </a:lnTo>
                  <a:lnTo>
                    <a:pt x="243052" y="122110"/>
                  </a:lnTo>
                  <a:lnTo>
                    <a:pt x="243052" y="137782"/>
                  </a:lnTo>
                  <a:lnTo>
                    <a:pt x="238518" y="142303"/>
                  </a:lnTo>
                  <a:lnTo>
                    <a:pt x="222859" y="142303"/>
                  </a:lnTo>
                  <a:lnTo>
                    <a:pt x="222859" y="162496"/>
                  </a:lnTo>
                  <a:lnTo>
                    <a:pt x="323850" y="162496"/>
                  </a:lnTo>
                  <a:lnTo>
                    <a:pt x="323850" y="142303"/>
                  </a:lnTo>
                  <a:close/>
                </a:path>
                <a:path w="344805" h="1015364">
                  <a:moveTo>
                    <a:pt x="344716" y="0"/>
                  </a:moveTo>
                  <a:lnTo>
                    <a:pt x="202653" y="0"/>
                  </a:lnTo>
                  <a:lnTo>
                    <a:pt x="202653" y="40640"/>
                  </a:lnTo>
                  <a:lnTo>
                    <a:pt x="142074" y="40640"/>
                  </a:lnTo>
                  <a:lnTo>
                    <a:pt x="142074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960"/>
                  </a:lnTo>
                  <a:lnTo>
                    <a:pt x="0" y="101600"/>
                  </a:lnTo>
                  <a:lnTo>
                    <a:pt x="142074" y="101600"/>
                  </a:lnTo>
                  <a:lnTo>
                    <a:pt x="142074" y="60960"/>
                  </a:lnTo>
                  <a:lnTo>
                    <a:pt x="202653" y="60960"/>
                  </a:lnTo>
                  <a:lnTo>
                    <a:pt x="202653" y="101600"/>
                  </a:lnTo>
                  <a:lnTo>
                    <a:pt x="344716" y="101600"/>
                  </a:lnTo>
                  <a:lnTo>
                    <a:pt x="344716" y="60960"/>
                  </a:lnTo>
                  <a:lnTo>
                    <a:pt x="344716" y="40640"/>
                  </a:lnTo>
                  <a:lnTo>
                    <a:pt x="344716" y="0"/>
                  </a:lnTo>
                  <a:close/>
                </a:path>
              </a:pathLst>
            </a:custGeom>
            <a:solidFill>
              <a:srgbClr val="6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135913" y="3462288"/>
              <a:ext cx="221054" cy="11079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6074090" y="4139793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240055" y="0"/>
                  </a:moveTo>
                  <a:lnTo>
                    <a:pt x="199325" y="8229"/>
                  </a:lnTo>
                  <a:lnTo>
                    <a:pt x="166062" y="30667"/>
                  </a:lnTo>
                  <a:lnTo>
                    <a:pt x="143639" y="63941"/>
                  </a:lnTo>
                  <a:lnTo>
                    <a:pt x="135421" y="104677"/>
                  </a:lnTo>
                  <a:lnTo>
                    <a:pt x="135667" y="111629"/>
                  </a:lnTo>
                  <a:lnTo>
                    <a:pt x="136384" y="118474"/>
                  </a:lnTo>
                  <a:lnTo>
                    <a:pt x="137535" y="125179"/>
                  </a:lnTo>
                  <a:lnTo>
                    <a:pt x="139084" y="131744"/>
                  </a:lnTo>
                  <a:lnTo>
                    <a:pt x="2565" y="268285"/>
                  </a:lnTo>
                  <a:lnTo>
                    <a:pt x="0" y="274462"/>
                  </a:lnTo>
                  <a:lnTo>
                    <a:pt x="0" y="320084"/>
                  </a:lnTo>
                  <a:lnTo>
                    <a:pt x="1936" y="329661"/>
                  </a:lnTo>
                  <a:lnTo>
                    <a:pt x="7215" y="337491"/>
                  </a:lnTo>
                  <a:lnTo>
                    <a:pt x="15041" y="342773"/>
                  </a:lnTo>
                  <a:lnTo>
                    <a:pt x="24617" y="344712"/>
                  </a:lnTo>
                  <a:lnTo>
                    <a:pt x="70175" y="344712"/>
                  </a:lnTo>
                  <a:lnTo>
                    <a:pt x="76343" y="342199"/>
                  </a:lnTo>
                  <a:lnTo>
                    <a:pt x="99661" y="319058"/>
                  </a:lnTo>
                  <a:lnTo>
                    <a:pt x="101651" y="314294"/>
                  </a:lnTo>
                  <a:lnTo>
                    <a:pt x="101651" y="292462"/>
                  </a:lnTo>
                  <a:lnTo>
                    <a:pt x="103104" y="285282"/>
                  </a:lnTo>
                  <a:lnTo>
                    <a:pt x="107064" y="279410"/>
                  </a:lnTo>
                  <a:lnTo>
                    <a:pt x="112933" y="275446"/>
                  </a:lnTo>
                  <a:lnTo>
                    <a:pt x="120111" y="273991"/>
                  </a:lnTo>
                  <a:lnTo>
                    <a:pt x="126268" y="273991"/>
                  </a:lnTo>
                  <a:lnTo>
                    <a:pt x="133452" y="272538"/>
                  </a:lnTo>
                  <a:lnTo>
                    <a:pt x="139324" y="268578"/>
                  </a:lnTo>
                  <a:lnTo>
                    <a:pt x="143285" y="262709"/>
                  </a:lnTo>
                  <a:lnTo>
                    <a:pt x="144739" y="255531"/>
                  </a:lnTo>
                  <a:lnTo>
                    <a:pt x="144739" y="249374"/>
                  </a:lnTo>
                  <a:lnTo>
                    <a:pt x="146192" y="242196"/>
                  </a:lnTo>
                  <a:lnTo>
                    <a:pt x="150153" y="236327"/>
                  </a:lnTo>
                  <a:lnTo>
                    <a:pt x="156025" y="232367"/>
                  </a:lnTo>
                  <a:lnTo>
                    <a:pt x="163209" y="230914"/>
                  </a:lnTo>
                  <a:lnTo>
                    <a:pt x="185041" y="230914"/>
                  </a:lnTo>
                  <a:lnTo>
                    <a:pt x="189816" y="228924"/>
                  </a:lnTo>
                  <a:lnTo>
                    <a:pt x="212988" y="205658"/>
                  </a:lnTo>
                  <a:lnTo>
                    <a:pt x="258159" y="205658"/>
                  </a:lnTo>
                  <a:lnTo>
                    <a:pt x="280792" y="201090"/>
                  </a:lnTo>
                  <a:lnTo>
                    <a:pt x="314058" y="178666"/>
                  </a:lnTo>
                  <a:lnTo>
                    <a:pt x="336487" y="145406"/>
                  </a:lnTo>
                  <a:lnTo>
                    <a:pt x="343475" y="110802"/>
                  </a:lnTo>
                  <a:lnTo>
                    <a:pt x="264683" y="110802"/>
                  </a:lnTo>
                  <a:lnTo>
                    <a:pt x="252700" y="108385"/>
                  </a:lnTo>
                  <a:lnTo>
                    <a:pt x="242919" y="101792"/>
                  </a:lnTo>
                  <a:lnTo>
                    <a:pt x="236326" y="92011"/>
                  </a:lnTo>
                  <a:lnTo>
                    <a:pt x="233909" y="80028"/>
                  </a:lnTo>
                  <a:lnTo>
                    <a:pt x="236326" y="68046"/>
                  </a:lnTo>
                  <a:lnTo>
                    <a:pt x="242919" y="58265"/>
                  </a:lnTo>
                  <a:lnTo>
                    <a:pt x="252700" y="51672"/>
                  </a:lnTo>
                  <a:lnTo>
                    <a:pt x="264683" y="49255"/>
                  </a:lnTo>
                  <a:lnTo>
                    <a:pt x="326587" y="49255"/>
                  </a:lnTo>
                  <a:lnTo>
                    <a:pt x="314041" y="30656"/>
                  </a:lnTo>
                  <a:lnTo>
                    <a:pt x="280775" y="8225"/>
                  </a:lnTo>
                  <a:lnTo>
                    <a:pt x="240055" y="0"/>
                  </a:lnTo>
                  <a:close/>
                </a:path>
                <a:path w="344805" h="344804">
                  <a:moveTo>
                    <a:pt x="258159" y="205658"/>
                  </a:moveTo>
                  <a:lnTo>
                    <a:pt x="212988" y="205658"/>
                  </a:lnTo>
                  <a:lnTo>
                    <a:pt x="219548" y="207205"/>
                  </a:lnTo>
                  <a:lnTo>
                    <a:pt x="226250" y="208353"/>
                  </a:lnTo>
                  <a:lnTo>
                    <a:pt x="233088" y="209067"/>
                  </a:lnTo>
                  <a:lnTo>
                    <a:pt x="240055" y="209312"/>
                  </a:lnTo>
                  <a:lnTo>
                    <a:pt x="258159" y="205658"/>
                  </a:lnTo>
                  <a:close/>
                </a:path>
                <a:path w="344805" h="344804">
                  <a:moveTo>
                    <a:pt x="326587" y="49255"/>
                  </a:moveTo>
                  <a:lnTo>
                    <a:pt x="264683" y="49255"/>
                  </a:lnTo>
                  <a:lnTo>
                    <a:pt x="276665" y="51672"/>
                  </a:lnTo>
                  <a:lnTo>
                    <a:pt x="286446" y="58265"/>
                  </a:lnTo>
                  <a:lnTo>
                    <a:pt x="293039" y="68046"/>
                  </a:lnTo>
                  <a:lnTo>
                    <a:pt x="295456" y="80028"/>
                  </a:lnTo>
                  <a:lnTo>
                    <a:pt x="293039" y="92011"/>
                  </a:lnTo>
                  <a:lnTo>
                    <a:pt x="286446" y="101792"/>
                  </a:lnTo>
                  <a:lnTo>
                    <a:pt x="276665" y="108385"/>
                  </a:lnTo>
                  <a:lnTo>
                    <a:pt x="264683" y="110802"/>
                  </a:lnTo>
                  <a:lnTo>
                    <a:pt x="343475" y="110802"/>
                  </a:lnTo>
                  <a:lnTo>
                    <a:pt x="344705" y="104646"/>
                  </a:lnTo>
                  <a:lnTo>
                    <a:pt x="336472" y="63919"/>
                  </a:lnTo>
                  <a:lnTo>
                    <a:pt x="326587" y="49255"/>
                  </a:lnTo>
                  <a:close/>
                </a:path>
              </a:pathLst>
            </a:custGeom>
            <a:solidFill>
              <a:srgbClr val="6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075124" y="4816023"/>
              <a:ext cx="315552" cy="34598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6102204" y="4816021"/>
              <a:ext cx="315595" cy="346075"/>
            </a:xfrm>
            <a:custGeom>
              <a:avLst/>
              <a:gdLst/>
              <a:ahLst/>
              <a:cxnLst/>
              <a:rect l="l" t="t" r="r" b="b"/>
              <a:pathLst>
                <a:path w="315594" h="346075">
                  <a:moveTo>
                    <a:pt x="27203" y="0"/>
                  </a:moveTo>
                  <a:lnTo>
                    <a:pt x="22690" y="2869"/>
                  </a:lnTo>
                  <a:lnTo>
                    <a:pt x="8258" y="16753"/>
                  </a:lnTo>
                  <a:lnTo>
                    <a:pt x="526" y="34504"/>
                  </a:lnTo>
                  <a:lnTo>
                    <a:pt x="0" y="53860"/>
                  </a:lnTo>
                  <a:lnTo>
                    <a:pt x="7183" y="72563"/>
                  </a:lnTo>
                  <a:lnTo>
                    <a:pt x="178769" y="311561"/>
                  </a:lnTo>
                  <a:lnTo>
                    <a:pt x="211517" y="339602"/>
                  </a:lnTo>
                  <a:lnTo>
                    <a:pt x="236485" y="345989"/>
                  </a:lnTo>
                  <a:lnTo>
                    <a:pt x="241961" y="345989"/>
                  </a:lnTo>
                  <a:lnTo>
                    <a:pt x="281918" y="334303"/>
                  </a:lnTo>
                  <a:lnTo>
                    <a:pt x="306247" y="306985"/>
                  </a:lnTo>
                  <a:lnTo>
                    <a:pt x="241804" y="306985"/>
                  </a:lnTo>
                  <a:lnTo>
                    <a:pt x="227864" y="304169"/>
                  </a:lnTo>
                  <a:lnTo>
                    <a:pt x="216481" y="296492"/>
                  </a:lnTo>
                  <a:lnTo>
                    <a:pt x="208807" y="285106"/>
                  </a:lnTo>
                  <a:lnTo>
                    <a:pt x="205994" y="271164"/>
                  </a:lnTo>
                  <a:lnTo>
                    <a:pt x="208807" y="257224"/>
                  </a:lnTo>
                  <a:lnTo>
                    <a:pt x="216481" y="245841"/>
                  </a:lnTo>
                  <a:lnTo>
                    <a:pt x="227864" y="238167"/>
                  </a:lnTo>
                  <a:lnTo>
                    <a:pt x="241804" y="235354"/>
                  </a:lnTo>
                  <a:lnTo>
                    <a:pt x="306575" y="235354"/>
                  </a:lnTo>
                  <a:lnTo>
                    <a:pt x="304902" y="230998"/>
                  </a:lnTo>
                  <a:lnTo>
                    <a:pt x="291775" y="217354"/>
                  </a:lnTo>
                  <a:lnTo>
                    <a:pt x="189732" y="217354"/>
                  </a:lnTo>
                  <a:lnTo>
                    <a:pt x="33161" y="1141"/>
                  </a:lnTo>
                  <a:lnTo>
                    <a:pt x="27203" y="0"/>
                  </a:lnTo>
                  <a:close/>
                </a:path>
                <a:path w="315594" h="346075">
                  <a:moveTo>
                    <a:pt x="306575" y="235354"/>
                  </a:moveTo>
                  <a:lnTo>
                    <a:pt x="241804" y="235354"/>
                  </a:lnTo>
                  <a:lnTo>
                    <a:pt x="255750" y="238167"/>
                  </a:lnTo>
                  <a:lnTo>
                    <a:pt x="267136" y="245841"/>
                  </a:lnTo>
                  <a:lnTo>
                    <a:pt x="274811" y="257224"/>
                  </a:lnTo>
                  <a:lnTo>
                    <a:pt x="277625" y="271164"/>
                  </a:lnTo>
                  <a:lnTo>
                    <a:pt x="274811" y="285106"/>
                  </a:lnTo>
                  <a:lnTo>
                    <a:pt x="267136" y="296492"/>
                  </a:lnTo>
                  <a:lnTo>
                    <a:pt x="255750" y="304169"/>
                  </a:lnTo>
                  <a:lnTo>
                    <a:pt x="241804" y="306985"/>
                  </a:lnTo>
                  <a:lnTo>
                    <a:pt x="306247" y="306985"/>
                  </a:lnTo>
                  <a:lnTo>
                    <a:pt x="314774" y="287410"/>
                  </a:lnTo>
                  <a:lnTo>
                    <a:pt x="315554" y="258719"/>
                  </a:lnTo>
                  <a:lnTo>
                    <a:pt x="306575" y="235354"/>
                  </a:lnTo>
                  <a:close/>
                </a:path>
                <a:path w="315594" h="346075">
                  <a:moveTo>
                    <a:pt x="229321" y="197362"/>
                  </a:moveTo>
                  <a:lnTo>
                    <a:pt x="201606" y="208004"/>
                  </a:lnTo>
                  <a:lnTo>
                    <a:pt x="197313" y="210747"/>
                  </a:lnTo>
                  <a:lnTo>
                    <a:pt x="193345" y="213867"/>
                  </a:lnTo>
                  <a:lnTo>
                    <a:pt x="189732" y="217354"/>
                  </a:lnTo>
                  <a:lnTo>
                    <a:pt x="291775" y="217354"/>
                  </a:lnTo>
                  <a:lnTo>
                    <a:pt x="284319" y="209604"/>
                  </a:lnTo>
                  <a:lnTo>
                    <a:pt x="258009" y="198144"/>
                  </a:lnTo>
                  <a:lnTo>
                    <a:pt x="229321" y="197362"/>
                  </a:lnTo>
                  <a:close/>
                </a:path>
              </a:pathLst>
            </a:custGeom>
            <a:solidFill>
              <a:srgbClr val="6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058288" y="3359654"/>
              <a:ext cx="725170" cy="162560"/>
            </a:xfrm>
            <a:custGeom>
              <a:avLst/>
              <a:gdLst/>
              <a:ahLst/>
              <a:cxnLst/>
              <a:rect l="l" t="t" r="r" b="b"/>
              <a:pathLst>
                <a:path w="725169" h="162560">
                  <a:moveTo>
                    <a:pt x="0" y="162529"/>
                  </a:moveTo>
                  <a:lnTo>
                    <a:pt x="101944" y="60584"/>
                  </a:lnTo>
                  <a:lnTo>
                    <a:pt x="133449" y="34751"/>
                  </a:lnTo>
                  <a:lnTo>
                    <a:pt x="169049" y="15744"/>
                  </a:lnTo>
                  <a:lnTo>
                    <a:pt x="207661" y="4010"/>
                  </a:lnTo>
                  <a:lnTo>
                    <a:pt x="248201" y="0"/>
                  </a:lnTo>
                  <a:lnTo>
                    <a:pt x="724731" y="0"/>
                  </a:lnTo>
                </a:path>
              </a:pathLst>
            </a:custGeom>
            <a:ln w="34470">
              <a:solidFill>
                <a:srgbClr val="60399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3106961" y="4529512"/>
              <a:ext cx="758825" cy="528955"/>
            </a:xfrm>
            <a:custGeom>
              <a:avLst/>
              <a:gdLst/>
              <a:ahLst/>
              <a:cxnLst/>
              <a:rect l="l" t="t" r="r" b="b"/>
              <a:pathLst>
                <a:path w="758825" h="528954">
                  <a:moveTo>
                    <a:pt x="0" y="528957"/>
                  </a:moveTo>
                  <a:lnTo>
                    <a:pt x="229846" y="528957"/>
                  </a:lnTo>
                  <a:lnTo>
                    <a:pt x="758814" y="0"/>
                  </a:lnTo>
                </a:path>
              </a:pathLst>
            </a:custGeom>
            <a:ln w="34470">
              <a:solidFill>
                <a:srgbClr val="60399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3058288" y="4335022"/>
              <a:ext cx="688975" cy="0"/>
            </a:xfrm>
            <a:custGeom>
              <a:avLst/>
              <a:gdLst/>
              <a:ahLst/>
              <a:cxnLst/>
              <a:rect l="l" t="t" r="r" b="b"/>
              <a:pathLst>
                <a:path w="688975">
                  <a:moveTo>
                    <a:pt x="0" y="0"/>
                  </a:moveTo>
                  <a:lnTo>
                    <a:pt x="688764" y="0"/>
                  </a:lnTo>
                </a:path>
              </a:pathLst>
            </a:custGeom>
            <a:ln w="34470">
              <a:solidFill>
                <a:srgbClr val="60399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5225621" y="2934628"/>
              <a:ext cx="798195" cy="348615"/>
            </a:xfrm>
            <a:custGeom>
              <a:avLst/>
              <a:gdLst/>
              <a:ahLst/>
              <a:cxnLst/>
              <a:rect l="l" t="t" r="r" b="b"/>
              <a:pathLst>
                <a:path w="798194" h="348614">
                  <a:moveTo>
                    <a:pt x="797829" y="0"/>
                  </a:moveTo>
                  <a:lnTo>
                    <a:pt x="347999" y="0"/>
                  </a:lnTo>
                  <a:lnTo>
                    <a:pt x="0" y="347999"/>
                  </a:lnTo>
                </a:path>
              </a:pathLst>
            </a:custGeom>
            <a:ln w="34470">
              <a:solidFill>
                <a:srgbClr val="60399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5352185" y="3634633"/>
              <a:ext cx="697230" cy="0"/>
            </a:xfrm>
            <a:custGeom>
              <a:avLst/>
              <a:gdLst/>
              <a:ahLst/>
              <a:cxnLst/>
              <a:rect l="l" t="t" r="r" b="b"/>
              <a:pathLst>
                <a:path w="697230">
                  <a:moveTo>
                    <a:pt x="696910" y="0"/>
                  </a:moveTo>
                  <a:lnTo>
                    <a:pt x="0" y="0"/>
                  </a:lnTo>
                </a:path>
              </a:pathLst>
            </a:custGeom>
            <a:ln w="34470">
              <a:solidFill>
                <a:srgbClr val="60399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5352185" y="4312153"/>
              <a:ext cx="697230" cy="0"/>
            </a:xfrm>
            <a:custGeom>
              <a:avLst/>
              <a:gdLst/>
              <a:ahLst/>
              <a:cxnLst/>
              <a:rect l="l" t="t" r="r" b="b"/>
              <a:pathLst>
                <a:path w="697230">
                  <a:moveTo>
                    <a:pt x="696910" y="0"/>
                  </a:moveTo>
                  <a:lnTo>
                    <a:pt x="0" y="0"/>
                  </a:lnTo>
                </a:path>
              </a:pathLst>
            </a:custGeom>
            <a:ln w="34470">
              <a:solidFill>
                <a:srgbClr val="60399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5180861" y="4607025"/>
              <a:ext cx="868680" cy="382905"/>
            </a:xfrm>
            <a:custGeom>
              <a:avLst/>
              <a:gdLst/>
              <a:ahLst/>
              <a:cxnLst/>
              <a:rect l="l" t="t" r="r" b="b"/>
              <a:pathLst>
                <a:path w="868680" h="382904">
                  <a:moveTo>
                    <a:pt x="868235" y="382637"/>
                  </a:moveTo>
                  <a:lnTo>
                    <a:pt x="382648" y="382637"/>
                  </a:lnTo>
                  <a:lnTo>
                    <a:pt x="0" y="0"/>
                  </a:lnTo>
                </a:path>
              </a:pathLst>
            </a:custGeom>
            <a:ln w="34470">
              <a:solidFill>
                <a:srgbClr val="60399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01815" y="2880854"/>
              <a:ext cx="2087716" cy="208771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4237006" y="3359145"/>
              <a:ext cx="817244" cy="1131570"/>
            </a:xfrm>
            <a:custGeom>
              <a:avLst/>
              <a:gdLst/>
              <a:ahLst/>
              <a:cxnLst/>
              <a:rect l="l" t="t" r="r" b="b"/>
              <a:pathLst>
                <a:path w="817244" h="1131570">
                  <a:moveTo>
                    <a:pt x="0" y="171303"/>
                  </a:moveTo>
                  <a:lnTo>
                    <a:pt x="0" y="282787"/>
                  </a:lnTo>
                  <a:lnTo>
                    <a:pt x="75442" y="282787"/>
                  </a:lnTo>
                  <a:lnTo>
                    <a:pt x="98601" y="285677"/>
                  </a:lnTo>
                  <a:lnTo>
                    <a:pt x="116406" y="294345"/>
                  </a:lnTo>
                  <a:lnTo>
                    <a:pt x="128856" y="308792"/>
                  </a:lnTo>
                  <a:lnTo>
                    <a:pt x="135953" y="329016"/>
                  </a:lnTo>
                  <a:lnTo>
                    <a:pt x="135953" y="524120"/>
                  </a:lnTo>
                  <a:lnTo>
                    <a:pt x="140487" y="524120"/>
                  </a:lnTo>
                  <a:lnTo>
                    <a:pt x="144110" y="524340"/>
                  </a:lnTo>
                  <a:lnTo>
                    <a:pt x="146833" y="524800"/>
                  </a:lnTo>
                  <a:lnTo>
                    <a:pt x="135953" y="524800"/>
                  </a:lnTo>
                  <a:lnTo>
                    <a:pt x="135953" y="798059"/>
                  </a:lnTo>
                  <a:lnTo>
                    <a:pt x="131451" y="813227"/>
                  </a:lnTo>
                  <a:lnTo>
                    <a:pt x="123379" y="824065"/>
                  </a:lnTo>
                  <a:lnTo>
                    <a:pt x="111736" y="830570"/>
                  </a:lnTo>
                  <a:lnTo>
                    <a:pt x="96520" y="832739"/>
                  </a:lnTo>
                  <a:lnTo>
                    <a:pt x="21077" y="832739"/>
                  </a:lnTo>
                  <a:lnTo>
                    <a:pt x="0" y="957133"/>
                  </a:lnTo>
                  <a:lnTo>
                    <a:pt x="210056" y="957792"/>
                  </a:lnTo>
                  <a:lnTo>
                    <a:pt x="210056" y="1131138"/>
                  </a:lnTo>
                  <a:lnTo>
                    <a:pt x="314765" y="1131138"/>
                  </a:lnTo>
                  <a:lnTo>
                    <a:pt x="314765" y="959834"/>
                  </a:lnTo>
                  <a:lnTo>
                    <a:pt x="502372" y="959834"/>
                  </a:lnTo>
                  <a:lnTo>
                    <a:pt x="502372" y="957792"/>
                  </a:lnTo>
                  <a:lnTo>
                    <a:pt x="554973" y="953900"/>
                  </a:lnTo>
                  <a:lnTo>
                    <a:pt x="601269" y="947604"/>
                  </a:lnTo>
                  <a:lnTo>
                    <a:pt x="643501" y="937992"/>
                  </a:lnTo>
                  <a:lnTo>
                    <a:pt x="683863" y="924139"/>
                  </a:lnTo>
                  <a:lnTo>
                    <a:pt x="720053" y="906214"/>
                  </a:lnTo>
                  <a:lnTo>
                    <a:pt x="762470" y="871676"/>
                  </a:lnTo>
                  <a:lnTo>
                    <a:pt x="788267" y="834068"/>
                  </a:lnTo>
                  <a:lnTo>
                    <a:pt x="374564" y="834068"/>
                  </a:lnTo>
                  <a:lnTo>
                    <a:pt x="320398" y="833398"/>
                  </a:lnTo>
                  <a:lnTo>
                    <a:pt x="316765" y="833398"/>
                  </a:lnTo>
                  <a:lnTo>
                    <a:pt x="316765" y="603625"/>
                  </a:lnTo>
                  <a:lnTo>
                    <a:pt x="383795" y="602305"/>
                  </a:lnTo>
                  <a:lnTo>
                    <a:pt x="790392" y="602264"/>
                  </a:lnTo>
                  <a:lnTo>
                    <a:pt x="785159" y="593416"/>
                  </a:lnTo>
                  <a:lnTo>
                    <a:pt x="762940" y="569927"/>
                  </a:lnTo>
                  <a:lnTo>
                    <a:pt x="735706" y="550429"/>
                  </a:lnTo>
                  <a:lnTo>
                    <a:pt x="703456" y="534922"/>
                  </a:lnTo>
                  <a:lnTo>
                    <a:pt x="666189" y="523408"/>
                  </a:lnTo>
                  <a:lnTo>
                    <a:pt x="700596" y="499445"/>
                  </a:lnTo>
                  <a:lnTo>
                    <a:pt x="358169" y="499445"/>
                  </a:lnTo>
                  <a:lnTo>
                    <a:pt x="319047" y="498937"/>
                  </a:lnTo>
                  <a:lnTo>
                    <a:pt x="316775" y="498937"/>
                  </a:lnTo>
                  <a:lnTo>
                    <a:pt x="316775" y="290242"/>
                  </a:lnTo>
                  <a:lnTo>
                    <a:pt x="317814" y="290242"/>
                  </a:lnTo>
                  <a:lnTo>
                    <a:pt x="380344" y="289216"/>
                  </a:lnTo>
                  <a:lnTo>
                    <a:pt x="740440" y="289198"/>
                  </a:lnTo>
                  <a:lnTo>
                    <a:pt x="739753" y="287425"/>
                  </a:lnTo>
                  <a:lnTo>
                    <a:pt x="730428" y="270201"/>
                  </a:lnTo>
                  <a:lnTo>
                    <a:pt x="706033" y="240466"/>
                  </a:lnTo>
                  <a:lnTo>
                    <a:pt x="674335" y="217187"/>
                  </a:lnTo>
                  <a:lnTo>
                    <a:pt x="637451" y="199505"/>
                  </a:lnTo>
                  <a:lnTo>
                    <a:pt x="597521" y="186591"/>
                  </a:lnTo>
                  <a:lnTo>
                    <a:pt x="552993" y="177502"/>
                  </a:lnTo>
                  <a:lnTo>
                    <a:pt x="508830" y="171984"/>
                  </a:lnTo>
                  <a:lnTo>
                    <a:pt x="144110" y="171984"/>
                  </a:lnTo>
                  <a:lnTo>
                    <a:pt x="0" y="171303"/>
                  </a:lnTo>
                  <a:close/>
                </a:path>
                <a:path w="817244" h="1131570">
                  <a:moveTo>
                    <a:pt x="502372" y="959834"/>
                  </a:moveTo>
                  <a:lnTo>
                    <a:pt x="314765" y="959834"/>
                  </a:lnTo>
                  <a:lnTo>
                    <a:pt x="330650" y="960136"/>
                  </a:lnTo>
                  <a:lnTo>
                    <a:pt x="397684" y="960525"/>
                  </a:lnTo>
                  <a:lnTo>
                    <a:pt x="397684" y="1131138"/>
                  </a:lnTo>
                  <a:lnTo>
                    <a:pt x="502372" y="1131138"/>
                  </a:lnTo>
                  <a:lnTo>
                    <a:pt x="502372" y="959834"/>
                  </a:lnTo>
                  <a:close/>
                </a:path>
                <a:path w="817244" h="1131570">
                  <a:moveTo>
                    <a:pt x="790392" y="602264"/>
                  </a:moveTo>
                  <a:lnTo>
                    <a:pt x="392909" y="602264"/>
                  </a:lnTo>
                  <a:lnTo>
                    <a:pt x="402213" y="602390"/>
                  </a:lnTo>
                  <a:lnTo>
                    <a:pt x="413132" y="602770"/>
                  </a:lnTo>
                  <a:lnTo>
                    <a:pt x="454172" y="605447"/>
                  </a:lnTo>
                  <a:lnTo>
                    <a:pt x="500557" y="612726"/>
                  </a:lnTo>
                  <a:lnTo>
                    <a:pt x="546143" y="627468"/>
                  </a:lnTo>
                  <a:lnTo>
                    <a:pt x="580919" y="650264"/>
                  </a:lnTo>
                  <a:lnTo>
                    <a:pt x="603357" y="684842"/>
                  </a:lnTo>
                  <a:lnTo>
                    <a:pt x="609091" y="718491"/>
                  </a:lnTo>
                  <a:lnTo>
                    <a:pt x="608688" y="727806"/>
                  </a:lnTo>
                  <a:lnTo>
                    <a:pt x="595237" y="767793"/>
                  </a:lnTo>
                  <a:lnTo>
                    <a:pt x="567041" y="796170"/>
                  </a:lnTo>
                  <a:lnTo>
                    <a:pt x="526842" y="815032"/>
                  </a:lnTo>
                  <a:lnTo>
                    <a:pt x="489115" y="824550"/>
                  </a:lnTo>
                  <a:lnTo>
                    <a:pt x="450342" y="830330"/>
                  </a:lnTo>
                  <a:lnTo>
                    <a:pt x="399667" y="833494"/>
                  </a:lnTo>
                  <a:lnTo>
                    <a:pt x="374564" y="834068"/>
                  </a:lnTo>
                  <a:lnTo>
                    <a:pt x="788267" y="834068"/>
                  </a:lnTo>
                  <a:lnTo>
                    <a:pt x="807827" y="784269"/>
                  </a:lnTo>
                  <a:lnTo>
                    <a:pt x="815723" y="738888"/>
                  </a:lnTo>
                  <a:lnTo>
                    <a:pt x="817138" y="694373"/>
                  </a:lnTo>
                  <a:lnTo>
                    <a:pt x="812511" y="655287"/>
                  </a:lnTo>
                  <a:lnTo>
                    <a:pt x="801850" y="621634"/>
                  </a:lnTo>
                  <a:lnTo>
                    <a:pt x="790392" y="602264"/>
                  </a:lnTo>
                  <a:close/>
                </a:path>
                <a:path w="817244" h="1131570">
                  <a:moveTo>
                    <a:pt x="740440" y="289198"/>
                  </a:moveTo>
                  <a:lnTo>
                    <a:pt x="388285" y="289198"/>
                  </a:lnTo>
                  <a:lnTo>
                    <a:pt x="397503" y="289476"/>
                  </a:lnTo>
                  <a:lnTo>
                    <a:pt x="407997" y="290051"/>
                  </a:lnTo>
                  <a:lnTo>
                    <a:pt x="452587" y="294744"/>
                  </a:lnTo>
                  <a:lnTo>
                    <a:pt x="498958" y="307571"/>
                  </a:lnTo>
                  <a:lnTo>
                    <a:pt x="537469" y="332597"/>
                  </a:lnTo>
                  <a:lnTo>
                    <a:pt x="558683" y="373764"/>
                  </a:lnTo>
                  <a:lnTo>
                    <a:pt x="560810" y="394919"/>
                  </a:lnTo>
                  <a:lnTo>
                    <a:pt x="560429" y="404225"/>
                  </a:lnTo>
                  <a:lnTo>
                    <a:pt x="547056" y="443960"/>
                  </a:lnTo>
                  <a:lnTo>
                    <a:pt x="517616" y="470056"/>
                  </a:lnTo>
                  <a:lnTo>
                    <a:pt x="478226" y="486697"/>
                  </a:lnTo>
                  <a:lnTo>
                    <a:pt x="435284" y="495427"/>
                  </a:lnTo>
                  <a:lnTo>
                    <a:pt x="371852" y="499272"/>
                  </a:lnTo>
                  <a:lnTo>
                    <a:pt x="358169" y="499445"/>
                  </a:lnTo>
                  <a:lnTo>
                    <a:pt x="700596" y="499445"/>
                  </a:lnTo>
                  <a:lnTo>
                    <a:pt x="709743" y="493075"/>
                  </a:lnTo>
                  <a:lnTo>
                    <a:pt x="739101" y="453733"/>
                  </a:lnTo>
                  <a:lnTo>
                    <a:pt x="754267" y="405382"/>
                  </a:lnTo>
                  <a:lnTo>
                    <a:pt x="755244" y="348020"/>
                  </a:lnTo>
                  <a:lnTo>
                    <a:pt x="752161" y="326331"/>
                  </a:lnTo>
                  <a:lnTo>
                    <a:pt x="746998" y="306134"/>
                  </a:lnTo>
                  <a:lnTo>
                    <a:pt x="740440" y="289198"/>
                  </a:lnTo>
                  <a:close/>
                </a:path>
                <a:path w="817244" h="1131570">
                  <a:moveTo>
                    <a:pt x="314744" y="0"/>
                  </a:moveTo>
                  <a:lnTo>
                    <a:pt x="210045" y="0"/>
                  </a:lnTo>
                  <a:lnTo>
                    <a:pt x="210045" y="171303"/>
                  </a:lnTo>
                  <a:lnTo>
                    <a:pt x="197508" y="171599"/>
                  </a:lnTo>
                  <a:lnTo>
                    <a:pt x="144110" y="171984"/>
                  </a:lnTo>
                  <a:lnTo>
                    <a:pt x="508830" y="171984"/>
                  </a:lnTo>
                  <a:lnTo>
                    <a:pt x="502340" y="171303"/>
                  </a:lnTo>
                  <a:lnTo>
                    <a:pt x="502340" y="167900"/>
                  </a:lnTo>
                  <a:lnTo>
                    <a:pt x="314744" y="167900"/>
                  </a:lnTo>
                  <a:lnTo>
                    <a:pt x="314744" y="0"/>
                  </a:lnTo>
                  <a:close/>
                </a:path>
                <a:path w="817244" h="1131570">
                  <a:moveTo>
                    <a:pt x="502340" y="0"/>
                  </a:moveTo>
                  <a:lnTo>
                    <a:pt x="397663" y="0"/>
                  </a:lnTo>
                  <a:lnTo>
                    <a:pt x="397663" y="166539"/>
                  </a:lnTo>
                  <a:lnTo>
                    <a:pt x="382284" y="166625"/>
                  </a:lnTo>
                  <a:lnTo>
                    <a:pt x="314744" y="167900"/>
                  </a:lnTo>
                  <a:lnTo>
                    <a:pt x="502340" y="167900"/>
                  </a:lnTo>
                  <a:lnTo>
                    <a:pt x="5023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6714661" y="2726231"/>
            <a:ext cx="1718310" cy="439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57585B"/>
                </a:solidFill>
                <a:latin typeface="Open Sans"/>
                <a:cs typeface="Open Sans"/>
              </a:rPr>
              <a:t>Peer-to-</a:t>
            </a:r>
            <a:r>
              <a:rPr sz="1350" spc="-20" dirty="0">
                <a:solidFill>
                  <a:srgbClr val="57585B"/>
                </a:solidFill>
                <a:latin typeface="Open Sans"/>
                <a:cs typeface="Open Sans"/>
              </a:rPr>
              <a:t>Peer</a:t>
            </a:r>
            <a:r>
              <a:rPr sz="135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35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spc="-10" dirty="0">
                <a:solidFill>
                  <a:srgbClr val="57585B"/>
                </a:solidFill>
                <a:latin typeface="Open Sans"/>
                <a:cs typeface="Open Sans"/>
              </a:rPr>
              <a:t>Architecture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6714661" y="3396684"/>
            <a:ext cx="1412240" cy="439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35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spc="-10" dirty="0">
                <a:solidFill>
                  <a:srgbClr val="57585B"/>
                </a:solidFill>
                <a:latin typeface="Open Sans"/>
                <a:cs typeface="Open Sans"/>
              </a:rPr>
              <a:t>Functions</a:t>
            </a:r>
            <a:r>
              <a:rPr sz="135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spc="-50" dirty="0">
                <a:solidFill>
                  <a:srgbClr val="57585B"/>
                </a:solidFill>
                <a:latin typeface="Open Sans"/>
                <a:cs typeface="Open Sans"/>
              </a:rPr>
              <a:t>&amp; </a:t>
            </a:r>
            <a:r>
              <a:rPr sz="1350" spc="-10" dirty="0">
                <a:solidFill>
                  <a:srgbClr val="57585B"/>
                </a:solidFill>
                <a:latin typeface="Open Sans"/>
                <a:cs typeface="Open Sans"/>
              </a:rPr>
              <a:t>Merkle</a:t>
            </a:r>
            <a:r>
              <a:rPr sz="135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spc="-20" dirty="0">
                <a:solidFill>
                  <a:srgbClr val="57585B"/>
                </a:solidFill>
                <a:latin typeface="Open Sans"/>
                <a:cs typeface="Open Sans"/>
              </a:rPr>
              <a:t>Trees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6714661" y="4074203"/>
            <a:ext cx="1268175" cy="4289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57585B"/>
                </a:solidFill>
                <a:latin typeface="Open Sans"/>
                <a:cs typeface="Open Sans"/>
              </a:rPr>
              <a:t>Public</a:t>
            </a:r>
            <a:r>
              <a:rPr sz="135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spc="-25" dirty="0">
                <a:solidFill>
                  <a:srgbClr val="57585B"/>
                </a:solidFill>
                <a:latin typeface="Open Sans"/>
                <a:cs typeface="Open Sans"/>
              </a:rPr>
              <a:t>Key </a:t>
            </a:r>
            <a:r>
              <a:rPr lang="en-US" sz="1350" spc="-20" dirty="0">
                <a:solidFill>
                  <a:srgbClr val="57585B"/>
                </a:solidFill>
                <a:latin typeface="Open Sans"/>
                <a:cs typeface="Open Sans"/>
              </a:rPr>
              <a:t>Cryptography</a:t>
            </a:r>
            <a:endParaRPr sz="1350" dirty="0">
              <a:latin typeface="Open Sans"/>
              <a:cs typeface="Open San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6714661" y="4751721"/>
            <a:ext cx="1109345" cy="439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35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spc="-10" dirty="0">
                <a:solidFill>
                  <a:srgbClr val="57585B"/>
                </a:solidFill>
                <a:latin typeface="Open Sans"/>
                <a:cs typeface="Open Sans"/>
              </a:rPr>
              <a:t>Subsidy </a:t>
            </a:r>
            <a:r>
              <a:rPr lang="en-US" sz="1350" spc="-10" dirty="0">
                <a:solidFill>
                  <a:srgbClr val="57585B"/>
                </a:solidFill>
                <a:latin typeface="Open Sans"/>
                <a:cs typeface="Open Sans"/>
              </a:rPr>
              <a:t>Halving</a:t>
            </a:r>
            <a:endParaRPr sz="1350" dirty="0">
              <a:latin typeface="Open Sans"/>
              <a:cs typeface="Open Sans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5342978" y="6627108"/>
            <a:ext cx="3651250" cy="1380490"/>
            <a:chOff x="15342978" y="6627108"/>
            <a:chExt cx="3651250" cy="1380490"/>
          </a:xfrm>
        </p:grpSpPr>
        <p:pic>
          <p:nvPicPr>
            <p:cNvPr id="54" name="object 5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352180" y="6636311"/>
              <a:ext cx="3632475" cy="136146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5352185" y="6636316"/>
              <a:ext cx="3632835" cy="1362075"/>
            </a:xfrm>
            <a:custGeom>
              <a:avLst/>
              <a:gdLst/>
              <a:ahLst/>
              <a:cxnLst/>
              <a:rect l="l" t="t" r="r" b="b"/>
              <a:pathLst>
                <a:path w="3632834" h="1362075">
                  <a:moveTo>
                    <a:pt x="3524918" y="1361466"/>
                  </a:moveTo>
                  <a:lnTo>
                    <a:pt x="107556" y="1361466"/>
                  </a:lnTo>
                  <a:lnTo>
                    <a:pt x="65691" y="1353014"/>
                  </a:lnTo>
                  <a:lnTo>
                    <a:pt x="31502" y="1329964"/>
                  </a:lnTo>
                  <a:lnTo>
                    <a:pt x="8452" y="1295779"/>
                  </a:lnTo>
                  <a:lnTo>
                    <a:pt x="0" y="1253919"/>
                  </a:lnTo>
                  <a:lnTo>
                    <a:pt x="0" y="107546"/>
                  </a:lnTo>
                  <a:lnTo>
                    <a:pt x="8452" y="65682"/>
                  </a:lnTo>
                  <a:lnTo>
                    <a:pt x="31502" y="31497"/>
                  </a:lnTo>
                  <a:lnTo>
                    <a:pt x="65691" y="8450"/>
                  </a:lnTo>
                  <a:lnTo>
                    <a:pt x="107556" y="0"/>
                  </a:lnTo>
                  <a:lnTo>
                    <a:pt x="3524918" y="0"/>
                  </a:lnTo>
                  <a:lnTo>
                    <a:pt x="3566782" y="8450"/>
                  </a:lnTo>
                  <a:lnTo>
                    <a:pt x="3600967" y="31497"/>
                  </a:lnTo>
                  <a:lnTo>
                    <a:pt x="3624014" y="65682"/>
                  </a:lnTo>
                  <a:lnTo>
                    <a:pt x="3632465" y="107546"/>
                  </a:lnTo>
                  <a:lnTo>
                    <a:pt x="3632465" y="1253919"/>
                  </a:lnTo>
                  <a:lnTo>
                    <a:pt x="3624014" y="1295779"/>
                  </a:lnTo>
                  <a:lnTo>
                    <a:pt x="3600967" y="1329964"/>
                  </a:lnTo>
                  <a:lnTo>
                    <a:pt x="3566782" y="1353014"/>
                  </a:lnTo>
                  <a:lnTo>
                    <a:pt x="3524918" y="1361466"/>
                  </a:lnTo>
                  <a:close/>
                </a:path>
              </a:pathLst>
            </a:custGeom>
            <a:ln w="18397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6" name="object 5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328282" y="5748515"/>
            <a:ext cx="4726076" cy="2264402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15635301" y="6753082"/>
            <a:ext cx="1694814" cy="1081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Activity</a:t>
            </a:r>
            <a:r>
              <a:rPr sz="1700" b="1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-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Watch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“How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Works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under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Hood”</a:t>
            </a:r>
            <a:endParaRPr sz="1700" dirty="0">
              <a:latin typeface="Open Sans"/>
              <a:cs typeface="Open Sans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7805269" y="6821090"/>
            <a:ext cx="992505" cy="992505"/>
            <a:chOff x="17805269" y="6821090"/>
            <a:chExt cx="992505" cy="992505"/>
          </a:xfrm>
        </p:grpSpPr>
        <p:sp>
          <p:nvSpPr>
            <p:cNvPr id="59" name="object 59"/>
            <p:cNvSpPr/>
            <p:nvPr/>
          </p:nvSpPr>
          <p:spPr>
            <a:xfrm>
              <a:off x="18045723" y="6821099"/>
              <a:ext cx="511175" cy="180975"/>
            </a:xfrm>
            <a:custGeom>
              <a:avLst/>
              <a:gdLst/>
              <a:ahLst/>
              <a:cxnLst/>
              <a:rect l="l" t="t" r="r" b="b"/>
              <a:pathLst>
                <a:path w="511175" h="180975">
                  <a:moveTo>
                    <a:pt x="30060" y="0"/>
                  </a:moveTo>
                  <a:lnTo>
                    <a:pt x="0" y="0"/>
                  </a:lnTo>
                  <a:lnTo>
                    <a:pt x="0" y="30060"/>
                  </a:lnTo>
                  <a:lnTo>
                    <a:pt x="30060" y="30060"/>
                  </a:lnTo>
                  <a:lnTo>
                    <a:pt x="30060" y="0"/>
                  </a:lnTo>
                  <a:close/>
                </a:path>
                <a:path w="511175" h="180975">
                  <a:moveTo>
                    <a:pt x="120230" y="90170"/>
                  </a:moveTo>
                  <a:lnTo>
                    <a:pt x="90170" y="90170"/>
                  </a:lnTo>
                  <a:lnTo>
                    <a:pt x="90170" y="120218"/>
                  </a:lnTo>
                  <a:lnTo>
                    <a:pt x="60121" y="120218"/>
                  </a:lnTo>
                  <a:lnTo>
                    <a:pt x="30060" y="120218"/>
                  </a:lnTo>
                  <a:lnTo>
                    <a:pt x="30060" y="90170"/>
                  </a:lnTo>
                  <a:lnTo>
                    <a:pt x="0" y="90170"/>
                  </a:lnTo>
                  <a:lnTo>
                    <a:pt x="0" y="120218"/>
                  </a:lnTo>
                  <a:lnTo>
                    <a:pt x="0" y="150291"/>
                  </a:lnTo>
                  <a:lnTo>
                    <a:pt x="0" y="180352"/>
                  </a:lnTo>
                  <a:lnTo>
                    <a:pt x="30060" y="180352"/>
                  </a:lnTo>
                  <a:lnTo>
                    <a:pt x="60121" y="180352"/>
                  </a:lnTo>
                  <a:lnTo>
                    <a:pt x="90170" y="180352"/>
                  </a:lnTo>
                  <a:lnTo>
                    <a:pt x="120230" y="180352"/>
                  </a:lnTo>
                  <a:lnTo>
                    <a:pt x="120230" y="150291"/>
                  </a:lnTo>
                  <a:lnTo>
                    <a:pt x="90170" y="150291"/>
                  </a:lnTo>
                  <a:lnTo>
                    <a:pt x="90170" y="120230"/>
                  </a:lnTo>
                  <a:lnTo>
                    <a:pt x="120230" y="120230"/>
                  </a:lnTo>
                  <a:lnTo>
                    <a:pt x="120230" y="90170"/>
                  </a:lnTo>
                  <a:close/>
                </a:path>
                <a:path w="511175" h="180975">
                  <a:moveTo>
                    <a:pt x="180340" y="0"/>
                  </a:moveTo>
                  <a:lnTo>
                    <a:pt x="150279" y="0"/>
                  </a:lnTo>
                  <a:lnTo>
                    <a:pt x="120230" y="0"/>
                  </a:lnTo>
                  <a:lnTo>
                    <a:pt x="90170" y="0"/>
                  </a:lnTo>
                  <a:lnTo>
                    <a:pt x="90170" y="30060"/>
                  </a:lnTo>
                  <a:lnTo>
                    <a:pt x="60121" y="30060"/>
                  </a:lnTo>
                  <a:lnTo>
                    <a:pt x="30060" y="30060"/>
                  </a:lnTo>
                  <a:lnTo>
                    <a:pt x="30060" y="60109"/>
                  </a:lnTo>
                  <a:lnTo>
                    <a:pt x="30060" y="90170"/>
                  </a:lnTo>
                  <a:lnTo>
                    <a:pt x="60121" y="90170"/>
                  </a:lnTo>
                  <a:lnTo>
                    <a:pt x="60121" y="60121"/>
                  </a:lnTo>
                  <a:lnTo>
                    <a:pt x="90170" y="60121"/>
                  </a:lnTo>
                  <a:lnTo>
                    <a:pt x="120230" y="60121"/>
                  </a:lnTo>
                  <a:lnTo>
                    <a:pt x="120230" y="90170"/>
                  </a:lnTo>
                  <a:lnTo>
                    <a:pt x="150279" y="90170"/>
                  </a:lnTo>
                  <a:lnTo>
                    <a:pt x="150279" y="60121"/>
                  </a:lnTo>
                  <a:lnTo>
                    <a:pt x="180340" y="60121"/>
                  </a:lnTo>
                  <a:lnTo>
                    <a:pt x="180340" y="30060"/>
                  </a:lnTo>
                  <a:lnTo>
                    <a:pt x="180340" y="0"/>
                  </a:lnTo>
                  <a:close/>
                </a:path>
                <a:path w="511175" h="180975">
                  <a:moveTo>
                    <a:pt x="240474" y="150291"/>
                  </a:moveTo>
                  <a:lnTo>
                    <a:pt x="210413" y="150291"/>
                  </a:lnTo>
                  <a:lnTo>
                    <a:pt x="210413" y="180352"/>
                  </a:lnTo>
                  <a:lnTo>
                    <a:pt x="240474" y="180352"/>
                  </a:lnTo>
                  <a:lnTo>
                    <a:pt x="240474" y="150291"/>
                  </a:lnTo>
                  <a:close/>
                </a:path>
                <a:path w="511175" h="180975">
                  <a:moveTo>
                    <a:pt x="240474" y="0"/>
                  </a:moveTo>
                  <a:lnTo>
                    <a:pt x="210413" y="0"/>
                  </a:lnTo>
                  <a:lnTo>
                    <a:pt x="210413" y="30060"/>
                  </a:lnTo>
                  <a:lnTo>
                    <a:pt x="240474" y="30060"/>
                  </a:lnTo>
                  <a:lnTo>
                    <a:pt x="240474" y="0"/>
                  </a:lnTo>
                  <a:close/>
                </a:path>
                <a:path w="511175" h="180975">
                  <a:moveTo>
                    <a:pt x="360692" y="120218"/>
                  </a:moveTo>
                  <a:lnTo>
                    <a:pt x="330644" y="120218"/>
                  </a:lnTo>
                  <a:lnTo>
                    <a:pt x="330644" y="150291"/>
                  </a:lnTo>
                  <a:lnTo>
                    <a:pt x="360692" y="150291"/>
                  </a:lnTo>
                  <a:lnTo>
                    <a:pt x="360692" y="120218"/>
                  </a:lnTo>
                  <a:close/>
                </a:path>
                <a:path w="511175" h="180975">
                  <a:moveTo>
                    <a:pt x="360692" y="30060"/>
                  </a:moveTo>
                  <a:lnTo>
                    <a:pt x="330644" y="30060"/>
                  </a:lnTo>
                  <a:lnTo>
                    <a:pt x="330644" y="0"/>
                  </a:lnTo>
                  <a:lnTo>
                    <a:pt x="300583" y="0"/>
                  </a:lnTo>
                  <a:lnTo>
                    <a:pt x="300583" y="30060"/>
                  </a:lnTo>
                  <a:lnTo>
                    <a:pt x="300583" y="60109"/>
                  </a:lnTo>
                  <a:lnTo>
                    <a:pt x="270535" y="60109"/>
                  </a:lnTo>
                  <a:lnTo>
                    <a:pt x="240474" y="60109"/>
                  </a:lnTo>
                  <a:lnTo>
                    <a:pt x="210413" y="60109"/>
                  </a:lnTo>
                  <a:lnTo>
                    <a:pt x="210413" y="30060"/>
                  </a:lnTo>
                  <a:lnTo>
                    <a:pt x="180352" y="30060"/>
                  </a:lnTo>
                  <a:lnTo>
                    <a:pt x="180352" y="60109"/>
                  </a:lnTo>
                  <a:lnTo>
                    <a:pt x="180352" y="90170"/>
                  </a:lnTo>
                  <a:lnTo>
                    <a:pt x="210413" y="90170"/>
                  </a:lnTo>
                  <a:lnTo>
                    <a:pt x="240474" y="90170"/>
                  </a:lnTo>
                  <a:lnTo>
                    <a:pt x="240474" y="120218"/>
                  </a:lnTo>
                  <a:lnTo>
                    <a:pt x="240474" y="150291"/>
                  </a:lnTo>
                  <a:lnTo>
                    <a:pt x="270535" y="150291"/>
                  </a:lnTo>
                  <a:lnTo>
                    <a:pt x="270535" y="180352"/>
                  </a:lnTo>
                  <a:lnTo>
                    <a:pt x="300583" y="180352"/>
                  </a:lnTo>
                  <a:lnTo>
                    <a:pt x="300583" y="150291"/>
                  </a:lnTo>
                  <a:lnTo>
                    <a:pt x="300583" y="120230"/>
                  </a:lnTo>
                  <a:lnTo>
                    <a:pt x="300583" y="90170"/>
                  </a:lnTo>
                  <a:lnTo>
                    <a:pt x="330644" y="90170"/>
                  </a:lnTo>
                  <a:lnTo>
                    <a:pt x="360692" y="90170"/>
                  </a:lnTo>
                  <a:lnTo>
                    <a:pt x="360692" y="60121"/>
                  </a:lnTo>
                  <a:lnTo>
                    <a:pt x="360692" y="30060"/>
                  </a:lnTo>
                  <a:close/>
                </a:path>
                <a:path w="511175" h="180975">
                  <a:moveTo>
                    <a:pt x="480923" y="150291"/>
                  </a:moveTo>
                  <a:lnTo>
                    <a:pt x="450875" y="150291"/>
                  </a:lnTo>
                  <a:lnTo>
                    <a:pt x="450875" y="120230"/>
                  </a:lnTo>
                  <a:lnTo>
                    <a:pt x="450875" y="90170"/>
                  </a:lnTo>
                  <a:lnTo>
                    <a:pt x="420814" y="90170"/>
                  </a:lnTo>
                  <a:lnTo>
                    <a:pt x="420814" y="60109"/>
                  </a:lnTo>
                  <a:lnTo>
                    <a:pt x="390753" y="60109"/>
                  </a:lnTo>
                  <a:lnTo>
                    <a:pt x="390753" y="90170"/>
                  </a:lnTo>
                  <a:lnTo>
                    <a:pt x="390753" y="120218"/>
                  </a:lnTo>
                  <a:lnTo>
                    <a:pt x="390753" y="150291"/>
                  </a:lnTo>
                  <a:lnTo>
                    <a:pt x="360692" y="150291"/>
                  </a:lnTo>
                  <a:lnTo>
                    <a:pt x="360692" y="180352"/>
                  </a:lnTo>
                  <a:lnTo>
                    <a:pt x="390753" y="180352"/>
                  </a:lnTo>
                  <a:lnTo>
                    <a:pt x="420814" y="180352"/>
                  </a:lnTo>
                  <a:lnTo>
                    <a:pt x="450875" y="180352"/>
                  </a:lnTo>
                  <a:lnTo>
                    <a:pt x="480923" y="180352"/>
                  </a:lnTo>
                  <a:lnTo>
                    <a:pt x="480923" y="150291"/>
                  </a:lnTo>
                  <a:close/>
                </a:path>
                <a:path w="511175" h="180975">
                  <a:moveTo>
                    <a:pt x="480923" y="60109"/>
                  </a:moveTo>
                  <a:lnTo>
                    <a:pt x="450875" y="60109"/>
                  </a:lnTo>
                  <a:lnTo>
                    <a:pt x="450875" y="90170"/>
                  </a:lnTo>
                  <a:lnTo>
                    <a:pt x="480923" y="90170"/>
                  </a:lnTo>
                  <a:lnTo>
                    <a:pt x="480923" y="60109"/>
                  </a:lnTo>
                  <a:close/>
                </a:path>
                <a:path w="511175" h="180975">
                  <a:moveTo>
                    <a:pt x="480923" y="0"/>
                  </a:moveTo>
                  <a:lnTo>
                    <a:pt x="450875" y="0"/>
                  </a:lnTo>
                  <a:lnTo>
                    <a:pt x="450875" y="30060"/>
                  </a:lnTo>
                  <a:lnTo>
                    <a:pt x="480923" y="30060"/>
                  </a:lnTo>
                  <a:lnTo>
                    <a:pt x="480923" y="0"/>
                  </a:lnTo>
                  <a:close/>
                </a:path>
                <a:path w="511175" h="180975">
                  <a:moveTo>
                    <a:pt x="510997" y="150291"/>
                  </a:moveTo>
                  <a:lnTo>
                    <a:pt x="480936" y="150291"/>
                  </a:lnTo>
                  <a:lnTo>
                    <a:pt x="480936" y="180352"/>
                  </a:lnTo>
                  <a:lnTo>
                    <a:pt x="510997" y="180352"/>
                  </a:lnTo>
                  <a:lnTo>
                    <a:pt x="510997" y="150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8045733" y="7016472"/>
              <a:ext cx="511175" cy="0"/>
            </a:xfrm>
            <a:custGeom>
              <a:avLst/>
              <a:gdLst/>
              <a:ahLst/>
              <a:cxnLst/>
              <a:rect l="l" t="t" r="r" b="b"/>
              <a:pathLst>
                <a:path w="511175">
                  <a:moveTo>
                    <a:pt x="0" y="0"/>
                  </a:moveTo>
                  <a:lnTo>
                    <a:pt x="510989" y="0"/>
                  </a:lnTo>
                </a:path>
              </a:pathLst>
            </a:custGeom>
            <a:ln w="3006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7805261" y="7031500"/>
              <a:ext cx="992505" cy="150495"/>
            </a:xfrm>
            <a:custGeom>
              <a:avLst/>
              <a:gdLst/>
              <a:ahLst/>
              <a:cxnLst/>
              <a:rect l="l" t="t" r="r" b="b"/>
              <a:pathLst>
                <a:path w="992505" h="150495">
                  <a:moveTo>
                    <a:pt x="90170" y="90170"/>
                  </a:moveTo>
                  <a:lnTo>
                    <a:pt x="60121" y="90170"/>
                  </a:lnTo>
                  <a:lnTo>
                    <a:pt x="60121" y="120230"/>
                  </a:lnTo>
                  <a:lnTo>
                    <a:pt x="30060" y="120230"/>
                  </a:lnTo>
                  <a:lnTo>
                    <a:pt x="30060" y="90170"/>
                  </a:lnTo>
                  <a:lnTo>
                    <a:pt x="60121" y="90170"/>
                  </a:lnTo>
                  <a:lnTo>
                    <a:pt x="60121" y="60109"/>
                  </a:lnTo>
                  <a:lnTo>
                    <a:pt x="30060" y="60109"/>
                  </a:lnTo>
                  <a:lnTo>
                    <a:pt x="30060" y="30060"/>
                  </a:lnTo>
                  <a:lnTo>
                    <a:pt x="0" y="30060"/>
                  </a:lnTo>
                  <a:lnTo>
                    <a:pt x="0" y="150291"/>
                  </a:lnTo>
                  <a:lnTo>
                    <a:pt x="30060" y="150291"/>
                  </a:lnTo>
                  <a:lnTo>
                    <a:pt x="60121" y="150291"/>
                  </a:lnTo>
                  <a:lnTo>
                    <a:pt x="90170" y="150291"/>
                  </a:lnTo>
                  <a:lnTo>
                    <a:pt x="90170" y="120230"/>
                  </a:lnTo>
                  <a:lnTo>
                    <a:pt x="90170" y="90170"/>
                  </a:lnTo>
                  <a:close/>
                </a:path>
                <a:path w="992505" h="150495">
                  <a:moveTo>
                    <a:pt x="300583" y="120230"/>
                  </a:moveTo>
                  <a:lnTo>
                    <a:pt x="270522" y="120230"/>
                  </a:lnTo>
                  <a:lnTo>
                    <a:pt x="270522" y="150291"/>
                  </a:lnTo>
                  <a:lnTo>
                    <a:pt x="300583" y="150291"/>
                  </a:lnTo>
                  <a:lnTo>
                    <a:pt x="300583" y="120230"/>
                  </a:lnTo>
                  <a:close/>
                </a:path>
                <a:path w="992505" h="150495">
                  <a:moveTo>
                    <a:pt x="390740" y="30060"/>
                  </a:moveTo>
                  <a:lnTo>
                    <a:pt x="360692" y="30060"/>
                  </a:lnTo>
                  <a:lnTo>
                    <a:pt x="360692" y="0"/>
                  </a:lnTo>
                  <a:lnTo>
                    <a:pt x="330631" y="0"/>
                  </a:lnTo>
                  <a:lnTo>
                    <a:pt x="330631" y="30060"/>
                  </a:lnTo>
                  <a:lnTo>
                    <a:pt x="300583" y="30060"/>
                  </a:lnTo>
                  <a:lnTo>
                    <a:pt x="300583" y="60109"/>
                  </a:lnTo>
                  <a:lnTo>
                    <a:pt x="270522" y="60109"/>
                  </a:lnTo>
                  <a:lnTo>
                    <a:pt x="270522" y="30060"/>
                  </a:lnTo>
                  <a:lnTo>
                    <a:pt x="270522" y="0"/>
                  </a:lnTo>
                  <a:lnTo>
                    <a:pt x="240461" y="0"/>
                  </a:lnTo>
                  <a:lnTo>
                    <a:pt x="240461" y="30060"/>
                  </a:lnTo>
                  <a:lnTo>
                    <a:pt x="210400" y="30060"/>
                  </a:lnTo>
                  <a:lnTo>
                    <a:pt x="210400" y="60121"/>
                  </a:lnTo>
                  <a:lnTo>
                    <a:pt x="210400" y="90170"/>
                  </a:lnTo>
                  <a:lnTo>
                    <a:pt x="180352" y="90170"/>
                  </a:lnTo>
                  <a:lnTo>
                    <a:pt x="180352" y="60121"/>
                  </a:lnTo>
                  <a:lnTo>
                    <a:pt x="210400" y="60121"/>
                  </a:lnTo>
                  <a:lnTo>
                    <a:pt x="210400" y="30060"/>
                  </a:lnTo>
                  <a:lnTo>
                    <a:pt x="180352" y="30060"/>
                  </a:lnTo>
                  <a:lnTo>
                    <a:pt x="180352" y="60109"/>
                  </a:lnTo>
                  <a:lnTo>
                    <a:pt x="150291" y="60109"/>
                  </a:lnTo>
                  <a:lnTo>
                    <a:pt x="150291" y="30060"/>
                  </a:lnTo>
                  <a:lnTo>
                    <a:pt x="120243" y="30060"/>
                  </a:lnTo>
                  <a:lnTo>
                    <a:pt x="120243" y="60121"/>
                  </a:lnTo>
                  <a:lnTo>
                    <a:pt x="150291" y="60121"/>
                  </a:lnTo>
                  <a:lnTo>
                    <a:pt x="150291" y="90170"/>
                  </a:lnTo>
                  <a:lnTo>
                    <a:pt x="120243" y="90170"/>
                  </a:lnTo>
                  <a:lnTo>
                    <a:pt x="120243" y="120230"/>
                  </a:lnTo>
                  <a:lnTo>
                    <a:pt x="150291" y="120230"/>
                  </a:lnTo>
                  <a:lnTo>
                    <a:pt x="150291" y="150291"/>
                  </a:lnTo>
                  <a:lnTo>
                    <a:pt x="180352" y="150291"/>
                  </a:lnTo>
                  <a:lnTo>
                    <a:pt x="180352" y="120230"/>
                  </a:lnTo>
                  <a:lnTo>
                    <a:pt x="210400" y="120230"/>
                  </a:lnTo>
                  <a:lnTo>
                    <a:pt x="210400" y="150291"/>
                  </a:lnTo>
                  <a:lnTo>
                    <a:pt x="240461" y="150291"/>
                  </a:lnTo>
                  <a:lnTo>
                    <a:pt x="240461" y="120230"/>
                  </a:lnTo>
                  <a:lnTo>
                    <a:pt x="270522" y="120230"/>
                  </a:lnTo>
                  <a:lnTo>
                    <a:pt x="270522" y="90170"/>
                  </a:lnTo>
                  <a:lnTo>
                    <a:pt x="240461" y="90170"/>
                  </a:lnTo>
                  <a:lnTo>
                    <a:pt x="240461" y="60121"/>
                  </a:lnTo>
                  <a:lnTo>
                    <a:pt x="270522" y="60121"/>
                  </a:lnTo>
                  <a:lnTo>
                    <a:pt x="270522" y="90170"/>
                  </a:lnTo>
                  <a:lnTo>
                    <a:pt x="300583" y="90170"/>
                  </a:lnTo>
                  <a:lnTo>
                    <a:pt x="330631" y="90170"/>
                  </a:lnTo>
                  <a:lnTo>
                    <a:pt x="360692" y="90170"/>
                  </a:lnTo>
                  <a:lnTo>
                    <a:pt x="360692" y="60121"/>
                  </a:lnTo>
                  <a:lnTo>
                    <a:pt x="390740" y="60121"/>
                  </a:lnTo>
                  <a:lnTo>
                    <a:pt x="390740" y="30060"/>
                  </a:lnTo>
                  <a:close/>
                </a:path>
                <a:path w="992505" h="150495">
                  <a:moveTo>
                    <a:pt x="420801" y="90170"/>
                  </a:moveTo>
                  <a:lnTo>
                    <a:pt x="390740" y="90170"/>
                  </a:lnTo>
                  <a:lnTo>
                    <a:pt x="390740" y="120230"/>
                  </a:lnTo>
                  <a:lnTo>
                    <a:pt x="360692" y="120230"/>
                  </a:lnTo>
                  <a:lnTo>
                    <a:pt x="360692" y="150291"/>
                  </a:lnTo>
                  <a:lnTo>
                    <a:pt x="390740" y="150291"/>
                  </a:lnTo>
                  <a:lnTo>
                    <a:pt x="420801" y="150291"/>
                  </a:lnTo>
                  <a:lnTo>
                    <a:pt x="420801" y="120230"/>
                  </a:lnTo>
                  <a:lnTo>
                    <a:pt x="420801" y="90170"/>
                  </a:lnTo>
                  <a:close/>
                </a:path>
                <a:path w="992505" h="150495">
                  <a:moveTo>
                    <a:pt x="450875" y="0"/>
                  </a:moveTo>
                  <a:lnTo>
                    <a:pt x="420814" y="0"/>
                  </a:lnTo>
                  <a:lnTo>
                    <a:pt x="420814" y="30060"/>
                  </a:lnTo>
                  <a:lnTo>
                    <a:pt x="450875" y="30060"/>
                  </a:lnTo>
                  <a:lnTo>
                    <a:pt x="450875" y="0"/>
                  </a:lnTo>
                  <a:close/>
                </a:path>
                <a:path w="992505" h="150495">
                  <a:moveTo>
                    <a:pt x="510997" y="120230"/>
                  </a:moveTo>
                  <a:lnTo>
                    <a:pt x="480936" y="120230"/>
                  </a:lnTo>
                  <a:lnTo>
                    <a:pt x="480936" y="150291"/>
                  </a:lnTo>
                  <a:lnTo>
                    <a:pt x="510997" y="150291"/>
                  </a:lnTo>
                  <a:lnTo>
                    <a:pt x="510997" y="120230"/>
                  </a:lnTo>
                  <a:close/>
                </a:path>
                <a:path w="992505" h="150495">
                  <a:moveTo>
                    <a:pt x="631215" y="120230"/>
                  </a:moveTo>
                  <a:lnTo>
                    <a:pt x="601154" y="120230"/>
                  </a:lnTo>
                  <a:lnTo>
                    <a:pt x="571106" y="120230"/>
                  </a:lnTo>
                  <a:lnTo>
                    <a:pt x="571106" y="150291"/>
                  </a:lnTo>
                  <a:lnTo>
                    <a:pt x="601154" y="150291"/>
                  </a:lnTo>
                  <a:lnTo>
                    <a:pt x="631215" y="150291"/>
                  </a:lnTo>
                  <a:lnTo>
                    <a:pt x="631215" y="120230"/>
                  </a:lnTo>
                  <a:close/>
                </a:path>
                <a:path w="992505" h="150495">
                  <a:moveTo>
                    <a:pt x="721385" y="30060"/>
                  </a:moveTo>
                  <a:lnTo>
                    <a:pt x="691337" y="30060"/>
                  </a:lnTo>
                  <a:lnTo>
                    <a:pt x="661276" y="30060"/>
                  </a:lnTo>
                  <a:lnTo>
                    <a:pt x="661276" y="0"/>
                  </a:lnTo>
                  <a:lnTo>
                    <a:pt x="510997" y="0"/>
                  </a:lnTo>
                  <a:lnTo>
                    <a:pt x="510997" y="30060"/>
                  </a:lnTo>
                  <a:lnTo>
                    <a:pt x="510997" y="60109"/>
                  </a:lnTo>
                  <a:lnTo>
                    <a:pt x="480936" y="60109"/>
                  </a:lnTo>
                  <a:lnTo>
                    <a:pt x="480936" y="30060"/>
                  </a:lnTo>
                  <a:lnTo>
                    <a:pt x="450875" y="30060"/>
                  </a:lnTo>
                  <a:lnTo>
                    <a:pt x="450875" y="60109"/>
                  </a:lnTo>
                  <a:lnTo>
                    <a:pt x="450875" y="90170"/>
                  </a:lnTo>
                  <a:lnTo>
                    <a:pt x="420814" y="90170"/>
                  </a:lnTo>
                  <a:lnTo>
                    <a:pt x="420814" y="120230"/>
                  </a:lnTo>
                  <a:lnTo>
                    <a:pt x="450875" y="120230"/>
                  </a:lnTo>
                  <a:lnTo>
                    <a:pt x="480936" y="120230"/>
                  </a:lnTo>
                  <a:lnTo>
                    <a:pt x="480936" y="90170"/>
                  </a:lnTo>
                  <a:lnTo>
                    <a:pt x="510997" y="90170"/>
                  </a:lnTo>
                  <a:lnTo>
                    <a:pt x="541045" y="90170"/>
                  </a:lnTo>
                  <a:lnTo>
                    <a:pt x="541045" y="120230"/>
                  </a:lnTo>
                  <a:lnTo>
                    <a:pt x="571106" y="120230"/>
                  </a:lnTo>
                  <a:lnTo>
                    <a:pt x="571106" y="90170"/>
                  </a:lnTo>
                  <a:lnTo>
                    <a:pt x="571106" y="60109"/>
                  </a:lnTo>
                  <a:lnTo>
                    <a:pt x="541045" y="60109"/>
                  </a:lnTo>
                  <a:lnTo>
                    <a:pt x="541045" y="30060"/>
                  </a:lnTo>
                  <a:lnTo>
                    <a:pt x="571106" y="30060"/>
                  </a:lnTo>
                  <a:lnTo>
                    <a:pt x="601154" y="30060"/>
                  </a:lnTo>
                  <a:lnTo>
                    <a:pt x="601154" y="60121"/>
                  </a:lnTo>
                  <a:lnTo>
                    <a:pt x="631215" y="60121"/>
                  </a:lnTo>
                  <a:lnTo>
                    <a:pt x="631215" y="90170"/>
                  </a:lnTo>
                  <a:lnTo>
                    <a:pt x="661276" y="90170"/>
                  </a:lnTo>
                  <a:lnTo>
                    <a:pt x="691337" y="90170"/>
                  </a:lnTo>
                  <a:lnTo>
                    <a:pt x="691337" y="120230"/>
                  </a:lnTo>
                  <a:lnTo>
                    <a:pt x="721385" y="120230"/>
                  </a:lnTo>
                  <a:lnTo>
                    <a:pt x="721385" y="90170"/>
                  </a:lnTo>
                  <a:lnTo>
                    <a:pt x="721385" y="60121"/>
                  </a:lnTo>
                  <a:lnTo>
                    <a:pt x="721385" y="30060"/>
                  </a:lnTo>
                  <a:close/>
                </a:path>
                <a:path w="992505" h="150495">
                  <a:moveTo>
                    <a:pt x="751459" y="0"/>
                  </a:moveTo>
                  <a:lnTo>
                    <a:pt x="721398" y="0"/>
                  </a:lnTo>
                  <a:lnTo>
                    <a:pt x="721398" y="30060"/>
                  </a:lnTo>
                  <a:lnTo>
                    <a:pt x="751459" y="30060"/>
                  </a:lnTo>
                  <a:lnTo>
                    <a:pt x="751459" y="0"/>
                  </a:lnTo>
                  <a:close/>
                </a:path>
                <a:path w="992505" h="150495">
                  <a:moveTo>
                    <a:pt x="931799" y="60109"/>
                  </a:moveTo>
                  <a:lnTo>
                    <a:pt x="901738" y="60109"/>
                  </a:lnTo>
                  <a:lnTo>
                    <a:pt x="901738" y="30060"/>
                  </a:lnTo>
                  <a:lnTo>
                    <a:pt x="871677" y="30060"/>
                  </a:lnTo>
                  <a:lnTo>
                    <a:pt x="841616" y="30060"/>
                  </a:lnTo>
                  <a:lnTo>
                    <a:pt x="811568" y="30060"/>
                  </a:lnTo>
                  <a:lnTo>
                    <a:pt x="781507" y="30060"/>
                  </a:lnTo>
                  <a:lnTo>
                    <a:pt x="751459" y="30060"/>
                  </a:lnTo>
                  <a:lnTo>
                    <a:pt x="751459" y="60109"/>
                  </a:lnTo>
                  <a:lnTo>
                    <a:pt x="751459" y="90170"/>
                  </a:lnTo>
                  <a:lnTo>
                    <a:pt x="781507" y="90170"/>
                  </a:lnTo>
                  <a:lnTo>
                    <a:pt x="781507" y="60121"/>
                  </a:lnTo>
                  <a:lnTo>
                    <a:pt x="811568" y="60121"/>
                  </a:lnTo>
                  <a:lnTo>
                    <a:pt x="841616" y="60121"/>
                  </a:lnTo>
                  <a:lnTo>
                    <a:pt x="871677" y="60121"/>
                  </a:lnTo>
                  <a:lnTo>
                    <a:pt x="871677" y="90170"/>
                  </a:lnTo>
                  <a:lnTo>
                    <a:pt x="871677" y="120230"/>
                  </a:lnTo>
                  <a:lnTo>
                    <a:pt x="901738" y="120230"/>
                  </a:lnTo>
                  <a:lnTo>
                    <a:pt x="901738" y="90170"/>
                  </a:lnTo>
                  <a:lnTo>
                    <a:pt x="931799" y="90170"/>
                  </a:lnTo>
                  <a:lnTo>
                    <a:pt x="931799" y="60109"/>
                  </a:lnTo>
                  <a:close/>
                </a:path>
                <a:path w="992505" h="150495">
                  <a:moveTo>
                    <a:pt x="961847" y="90170"/>
                  </a:moveTo>
                  <a:lnTo>
                    <a:pt x="931799" y="90170"/>
                  </a:lnTo>
                  <a:lnTo>
                    <a:pt x="931799" y="120230"/>
                  </a:lnTo>
                  <a:lnTo>
                    <a:pt x="961847" y="120230"/>
                  </a:lnTo>
                  <a:lnTo>
                    <a:pt x="961847" y="90170"/>
                  </a:lnTo>
                  <a:close/>
                </a:path>
                <a:path w="992505" h="150495">
                  <a:moveTo>
                    <a:pt x="991908" y="30060"/>
                  </a:moveTo>
                  <a:lnTo>
                    <a:pt x="961847" y="30060"/>
                  </a:lnTo>
                  <a:lnTo>
                    <a:pt x="961847" y="60121"/>
                  </a:lnTo>
                  <a:lnTo>
                    <a:pt x="991908" y="60121"/>
                  </a:lnTo>
                  <a:lnTo>
                    <a:pt x="991908" y="30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7805261" y="7151731"/>
              <a:ext cx="962025" cy="150495"/>
            </a:xfrm>
            <a:custGeom>
              <a:avLst/>
              <a:gdLst/>
              <a:ahLst/>
              <a:cxnLst/>
              <a:rect l="l" t="t" r="r" b="b"/>
              <a:pathLst>
                <a:path w="962025" h="150495">
                  <a:moveTo>
                    <a:pt x="60121" y="120230"/>
                  </a:moveTo>
                  <a:lnTo>
                    <a:pt x="30060" y="120230"/>
                  </a:lnTo>
                  <a:lnTo>
                    <a:pt x="0" y="120230"/>
                  </a:lnTo>
                  <a:lnTo>
                    <a:pt x="0" y="150291"/>
                  </a:lnTo>
                  <a:lnTo>
                    <a:pt x="30060" y="150291"/>
                  </a:lnTo>
                  <a:lnTo>
                    <a:pt x="60121" y="150291"/>
                  </a:lnTo>
                  <a:lnTo>
                    <a:pt x="60121" y="120230"/>
                  </a:lnTo>
                  <a:close/>
                </a:path>
                <a:path w="962025" h="150495">
                  <a:moveTo>
                    <a:pt x="60121" y="60121"/>
                  </a:moveTo>
                  <a:lnTo>
                    <a:pt x="30060" y="60121"/>
                  </a:lnTo>
                  <a:lnTo>
                    <a:pt x="30060" y="30060"/>
                  </a:lnTo>
                  <a:lnTo>
                    <a:pt x="0" y="30060"/>
                  </a:lnTo>
                  <a:lnTo>
                    <a:pt x="0" y="60121"/>
                  </a:lnTo>
                  <a:lnTo>
                    <a:pt x="0" y="90182"/>
                  </a:lnTo>
                  <a:lnTo>
                    <a:pt x="30060" y="90182"/>
                  </a:lnTo>
                  <a:lnTo>
                    <a:pt x="60121" y="90182"/>
                  </a:lnTo>
                  <a:lnTo>
                    <a:pt x="60121" y="60121"/>
                  </a:lnTo>
                  <a:close/>
                </a:path>
                <a:path w="962025" h="150495">
                  <a:moveTo>
                    <a:pt x="120230" y="120230"/>
                  </a:moveTo>
                  <a:lnTo>
                    <a:pt x="90170" y="120230"/>
                  </a:lnTo>
                  <a:lnTo>
                    <a:pt x="90170" y="150291"/>
                  </a:lnTo>
                  <a:lnTo>
                    <a:pt x="120230" y="150291"/>
                  </a:lnTo>
                  <a:lnTo>
                    <a:pt x="120230" y="120230"/>
                  </a:lnTo>
                  <a:close/>
                </a:path>
                <a:path w="962025" h="150495">
                  <a:moveTo>
                    <a:pt x="120230" y="30060"/>
                  </a:moveTo>
                  <a:lnTo>
                    <a:pt x="90170" y="30060"/>
                  </a:lnTo>
                  <a:lnTo>
                    <a:pt x="60121" y="30060"/>
                  </a:lnTo>
                  <a:lnTo>
                    <a:pt x="60121" y="60121"/>
                  </a:lnTo>
                  <a:lnTo>
                    <a:pt x="90170" y="60121"/>
                  </a:lnTo>
                  <a:lnTo>
                    <a:pt x="120230" y="60121"/>
                  </a:lnTo>
                  <a:lnTo>
                    <a:pt x="120230" y="30060"/>
                  </a:lnTo>
                  <a:close/>
                </a:path>
                <a:path w="962025" h="150495">
                  <a:moveTo>
                    <a:pt x="210400" y="30060"/>
                  </a:moveTo>
                  <a:lnTo>
                    <a:pt x="180352" y="30060"/>
                  </a:lnTo>
                  <a:lnTo>
                    <a:pt x="180352" y="60121"/>
                  </a:lnTo>
                  <a:lnTo>
                    <a:pt x="210400" y="60121"/>
                  </a:lnTo>
                  <a:lnTo>
                    <a:pt x="210400" y="30060"/>
                  </a:lnTo>
                  <a:close/>
                </a:path>
                <a:path w="962025" h="150495">
                  <a:moveTo>
                    <a:pt x="240461" y="90170"/>
                  </a:moveTo>
                  <a:lnTo>
                    <a:pt x="210400" y="90170"/>
                  </a:lnTo>
                  <a:lnTo>
                    <a:pt x="180352" y="90170"/>
                  </a:lnTo>
                  <a:lnTo>
                    <a:pt x="180352" y="60121"/>
                  </a:lnTo>
                  <a:lnTo>
                    <a:pt x="150291" y="60121"/>
                  </a:lnTo>
                  <a:lnTo>
                    <a:pt x="120243" y="60121"/>
                  </a:lnTo>
                  <a:lnTo>
                    <a:pt x="120243" y="90170"/>
                  </a:lnTo>
                  <a:lnTo>
                    <a:pt x="120243" y="120230"/>
                  </a:lnTo>
                  <a:lnTo>
                    <a:pt x="120243" y="150291"/>
                  </a:lnTo>
                  <a:lnTo>
                    <a:pt x="150291" y="150291"/>
                  </a:lnTo>
                  <a:lnTo>
                    <a:pt x="150291" y="120230"/>
                  </a:lnTo>
                  <a:lnTo>
                    <a:pt x="180352" y="120230"/>
                  </a:lnTo>
                  <a:lnTo>
                    <a:pt x="210400" y="120230"/>
                  </a:lnTo>
                  <a:lnTo>
                    <a:pt x="210400" y="150291"/>
                  </a:lnTo>
                  <a:lnTo>
                    <a:pt x="240461" y="150291"/>
                  </a:lnTo>
                  <a:lnTo>
                    <a:pt x="240461" y="120230"/>
                  </a:lnTo>
                  <a:lnTo>
                    <a:pt x="240461" y="90170"/>
                  </a:lnTo>
                  <a:close/>
                </a:path>
                <a:path w="962025" h="150495">
                  <a:moveTo>
                    <a:pt x="300583" y="30060"/>
                  </a:moveTo>
                  <a:lnTo>
                    <a:pt x="270522" y="30060"/>
                  </a:lnTo>
                  <a:lnTo>
                    <a:pt x="240461" y="30060"/>
                  </a:lnTo>
                  <a:lnTo>
                    <a:pt x="240461" y="60121"/>
                  </a:lnTo>
                  <a:lnTo>
                    <a:pt x="270522" y="60121"/>
                  </a:lnTo>
                  <a:lnTo>
                    <a:pt x="300583" y="60121"/>
                  </a:lnTo>
                  <a:lnTo>
                    <a:pt x="300583" y="30060"/>
                  </a:lnTo>
                  <a:close/>
                </a:path>
                <a:path w="962025" h="150495">
                  <a:moveTo>
                    <a:pt x="420801" y="120230"/>
                  </a:moveTo>
                  <a:lnTo>
                    <a:pt x="390740" y="120230"/>
                  </a:lnTo>
                  <a:lnTo>
                    <a:pt x="390740" y="150291"/>
                  </a:lnTo>
                  <a:lnTo>
                    <a:pt x="420801" y="150291"/>
                  </a:lnTo>
                  <a:lnTo>
                    <a:pt x="420801" y="120230"/>
                  </a:lnTo>
                  <a:close/>
                </a:path>
                <a:path w="962025" h="150495">
                  <a:moveTo>
                    <a:pt x="420801" y="30060"/>
                  </a:moveTo>
                  <a:lnTo>
                    <a:pt x="390740" y="30060"/>
                  </a:lnTo>
                  <a:lnTo>
                    <a:pt x="360692" y="30060"/>
                  </a:lnTo>
                  <a:lnTo>
                    <a:pt x="360692" y="60121"/>
                  </a:lnTo>
                  <a:lnTo>
                    <a:pt x="360692" y="90170"/>
                  </a:lnTo>
                  <a:lnTo>
                    <a:pt x="330631" y="90170"/>
                  </a:lnTo>
                  <a:lnTo>
                    <a:pt x="330631" y="60121"/>
                  </a:lnTo>
                  <a:lnTo>
                    <a:pt x="300583" y="60121"/>
                  </a:lnTo>
                  <a:lnTo>
                    <a:pt x="300583" y="90170"/>
                  </a:lnTo>
                  <a:lnTo>
                    <a:pt x="300583" y="120230"/>
                  </a:lnTo>
                  <a:lnTo>
                    <a:pt x="300583" y="150291"/>
                  </a:lnTo>
                  <a:lnTo>
                    <a:pt x="330631" y="150291"/>
                  </a:lnTo>
                  <a:lnTo>
                    <a:pt x="330631" y="120230"/>
                  </a:lnTo>
                  <a:lnTo>
                    <a:pt x="360692" y="120230"/>
                  </a:lnTo>
                  <a:lnTo>
                    <a:pt x="360692" y="90182"/>
                  </a:lnTo>
                  <a:lnTo>
                    <a:pt x="390740" y="90182"/>
                  </a:lnTo>
                  <a:lnTo>
                    <a:pt x="390740" y="60121"/>
                  </a:lnTo>
                  <a:lnTo>
                    <a:pt x="420801" y="60121"/>
                  </a:lnTo>
                  <a:lnTo>
                    <a:pt x="420801" y="30060"/>
                  </a:lnTo>
                  <a:close/>
                </a:path>
                <a:path w="962025" h="150495">
                  <a:moveTo>
                    <a:pt x="510997" y="30060"/>
                  </a:moveTo>
                  <a:lnTo>
                    <a:pt x="480936" y="30060"/>
                  </a:lnTo>
                  <a:lnTo>
                    <a:pt x="480936" y="60121"/>
                  </a:lnTo>
                  <a:lnTo>
                    <a:pt x="510997" y="60121"/>
                  </a:lnTo>
                  <a:lnTo>
                    <a:pt x="510997" y="30060"/>
                  </a:lnTo>
                  <a:close/>
                </a:path>
                <a:path w="962025" h="150495">
                  <a:moveTo>
                    <a:pt x="631215" y="0"/>
                  </a:moveTo>
                  <a:lnTo>
                    <a:pt x="601154" y="0"/>
                  </a:lnTo>
                  <a:lnTo>
                    <a:pt x="601154" y="30060"/>
                  </a:lnTo>
                  <a:lnTo>
                    <a:pt x="631215" y="30060"/>
                  </a:lnTo>
                  <a:lnTo>
                    <a:pt x="631215" y="0"/>
                  </a:lnTo>
                  <a:close/>
                </a:path>
                <a:path w="962025" h="150495">
                  <a:moveTo>
                    <a:pt x="661276" y="90170"/>
                  </a:moveTo>
                  <a:lnTo>
                    <a:pt x="631215" y="90170"/>
                  </a:lnTo>
                  <a:lnTo>
                    <a:pt x="631215" y="60121"/>
                  </a:lnTo>
                  <a:lnTo>
                    <a:pt x="601154" y="60121"/>
                  </a:lnTo>
                  <a:lnTo>
                    <a:pt x="571106" y="60121"/>
                  </a:lnTo>
                  <a:lnTo>
                    <a:pt x="541045" y="60121"/>
                  </a:lnTo>
                  <a:lnTo>
                    <a:pt x="510997" y="60121"/>
                  </a:lnTo>
                  <a:lnTo>
                    <a:pt x="510997" y="90170"/>
                  </a:lnTo>
                  <a:lnTo>
                    <a:pt x="510997" y="120230"/>
                  </a:lnTo>
                  <a:lnTo>
                    <a:pt x="480936" y="120230"/>
                  </a:lnTo>
                  <a:lnTo>
                    <a:pt x="480936" y="90170"/>
                  </a:lnTo>
                  <a:lnTo>
                    <a:pt x="450875" y="90170"/>
                  </a:lnTo>
                  <a:lnTo>
                    <a:pt x="450875" y="60121"/>
                  </a:lnTo>
                  <a:lnTo>
                    <a:pt x="420814" y="60121"/>
                  </a:lnTo>
                  <a:lnTo>
                    <a:pt x="420814" y="90170"/>
                  </a:lnTo>
                  <a:lnTo>
                    <a:pt x="420814" y="120230"/>
                  </a:lnTo>
                  <a:lnTo>
                    <a:pt x="420814" y="150291"/>
                  </a:lnTo>
                  <a:lnTo>
                    <a:pt x="450875" y="150291"/>
                  </a:lnTo>
                  <a:lnTo>
                    <a:pt x="480936" y="150291"/>
                  </a:lnTo>
                  <a:lnTo>
                    <a:pt x="510997" y="150291"/>
                  </a:lnTo>
                  <a:lnTo>
                    <a:pt x="541045" y="150291"/>
                  </a:lnTo>
                  <a:lnTo>
                    <a:pt x="571106" y="150291"/>
                  </a:lnTo>
                  <a:lnTo>
                    <a:pt x="571106" y="120230"/>
                  </a:lnTo>
                  <a:lnTo>
                    <a:pt x="571106" y="90182"/>
                  </a:lnTo>
                  <a:lnTo>
                    <a:pt x="601154" y="90182"/>
                  </a:lnTo>
                  <a:lnTo>
                    <a:pt x="601154" y="120230"/>
                  </a:lnTo>
                  <a:lnTo>
                    <a:pt x="631215" y="120230"/>
                  </a:lnTo>
                  <a:lnTo>
                    <a:pt x="631215" y="150291"/>
                  </a:lnTo>
                  <a:lnTo>
                    <a:pt x="661276" y="150291"/>
                  </a:lnTo>
                  <a:lnTo>
                    <a:pt x="661276" y="120230"/>
                  </a:lnTo>
                  <a:lnTo>
                    <a:pt x="661276" y="90170"/>
                  </a:lnTo>
                  <a:close/>
                </a:path>
                <a:path w="962025" h="150495">
                  <a:moveTo>
                    <a:pt x="721385" y="90170"/>
                  </a:moveTo>
                  <a:lnTo>
                    <a:pt x="691337" y="90170"/>
                  </a:lnTo>
                  <a:lnTo>
                    <a:pt x="691337" y="120230"/>
                  </a:lnTo>
                  <a:lnTo>
                    <a:pt x="691337" y="150291"/>
                  </a:lnTo>
                  <a:lnTo>
                    <a:pt x="721385" y="150291"/>
                  </a:lnTo>
                  <a:lnTo>
                    <a:pt x="721385" y="120230"/>
                  </a:lnTo>
                  <a:lnTo>
                    <a:pt x="721385" y="90170"/>
                  </a:lnTo>
                  <a:close/>
                </a:path>
                <a:path w="962025" h="150495">
                  <a:moveTo>
                    <a:pt x="721385" y="30060"/>
                  </a:moveTo>
                  <a:lnTo>
                    <a:pt x="691337" y="30060"/>
                  </a:lnTo>
                  <a:lnTo>
                    <a:pt x="691337" y="0"/>
                  </a:lnTo>
                  <a:lnTo>
                    <a:pt x="661276" y="0"/>
                  </a:lnTo>
                  <a:lnTo>
                    <a:pt x="661276" y="30060"/>
                  </a:lnTo>
                  <a:lnTo>
                    <a:pt x="661276" y="60121"/>
                  </a:lnTo>
                  <a:lnTo>
                    <a:pt x="691337" y="60121"/>
                  </a:lnTo>
                  <a:lnTo>
                    <a:pt x="721385" y="60121"/>
                  </a:lnTo>
                  <a:lnTo>
                    <a:pt x="721385" y="30060"/>
                  </a:lnTo>
                  <a:close/>
                </a:path>
                <a:path w="962025" h="150495">
                  <a:moveTo>
                    <a:pt x="841616" y="60121"/>
                  </a:moveTo>
                  <a:lnTo>
                    <a:pt x="811568" y="60121"/>
                  </a:lnTo>
                  <a:lnTo>
                    <a:pt x="811568" y="30060"/>
                  </a:lnTo>
                  <a:lnTo>
                    <a:pt x="811568" y="0"/>
                  </a:lnTo>
                  <a:lnTo>
                    <a:pt x="781507" y="0"/>
                  </a:lnTo>
                  <a:lnTo>
                    <a:pt x="781507" y="30060"/>
                  </a:lnTo>
                  <a:lnTo>
                    <a:pt x="781507" y="60121"/>
                  </a:lnTo>
                  <a:lnTo>
                    <a:pt x="751459" y="60121"/>
                  </a:lnTo>
                  <a:lnTo>
                    <a:pt x="751459" y="30060"/>
                  </a:lnTo>
                  <a:lnTo>
                    <a:pt x="781507" y="30060"/>
                  </a:lnTo>
                  <a:lnTo>
                    <a:pt x="781507" y="0"/>
                  </a:lnTo>
                  <a:lnTo>
                    <a:pt x="751459" y="0"/>
                  </a:lnTo>
                  <a:lnTo>
                    <a:pt x="721398" y="0"/>
                  </a:lnTo>
                  <a:lnTo>
                    <a:pt x="721398" y="30060"/>
                  </a:lnTo>
                  <a:lnTo>
                    <a:pt x="721398" y="150291"/>
                  </a:lnTo>
                  <a:lnTo>
                    <a:pt x="751459" y="150291"/>
                  </a:lnTo>
                  <a:lnTo>
                    <a:pt x="781507" y="150291"/>
                  </a:lnTo>
                  <a:lnTo>
                    <a:pt x="811568" y="150291"/>
                  </a:lnTo>
                  <a:lnTo>
                    <a:pt x="841616" y="150291"/>
                  </a:lnTo>
                  <a:lnTo>
                    <a:pt x="841616" y="120230"/>
                  </a:lnTo>
                  <a:lnTo>
                    <a:pt x="841616" y="90182"/>
                  </a:lnTo>
                  <a:lnTo>
                    <a:pt x="841616" y="60121"/>
                  </a:lnTo>
                  <a:close/>
                </a:path>
                <a:path w="962025" h="150495">
                  <a:moveTo>
                    <a:pt x="901738" y="90170"/>
                  </a:moveTo>
                  <a:lnTo>
                    <a:pt x="871677" y="90170"/>
                  </a:lnTo>
                  <a:lnTo>
                    <a:pt x="871677" y="120230"/>
                  </a:lnTo>
                  <a:lnTo>
                    <a:pt x="901738" y="120230"/>
                  </a:lnTo>
                  <a:lnTo>
                    <a:pt x="901738" y="90170"/>
                  </a:lnTo>
                  <a:close/>
                </a:path>
                <a:path w="962025" h="150495">
                  <a:moveTo>
                    <a:pt x="901738" y="30060"/>
                  </a:moveTo>
                  <a:lnTo>
                    <a:pt x="871677" y="30060"/>
                  </a:lnTo>
                  <a:lnTo>
                    <a:pt x="871677" y="60121"/>
                  </a:lnTo>
                  <a:lnTo>
                    <a:pt x="901738" y="60121"/>
                  </a:lnTo>
                  <a:lnTo>
                    <a:pt x="901738" y="30060"/>
                  </a:lnTo>
                  <a:close/>
                </a:path>
                <a:path w="962025" h="150495">
                  <a:moveTo>
                    <a:pt x="961847" y="90170"/>
                  </a:moveTo>
                  <a:lnTo>
                    <a:pt x="931799" y="90170"/>
                  </a:lnTo>
                  <a:lnTo>
                    <a:pt x="931799" y="120230"/>
                  </a:lnTo>
                  <a:lnTo>
                    <a:pt x="961847" y="120230"/>
                  </a:lnTo>
                  <a:lnTo>
                    <a:pt x="961847" y="901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805261" y="7271962"/>
              <a:ext cx="992505" cy="150495"/>
            </a:xfrm>
            <a:custGeom>
              <a:avLst/>
              <a:gdLst/>
              <a:ahLst/>
              <a:cxnLst/>
              <a:rect l="l" t="t" r="r" b="b"/>
              <a:pathLst>
                <a:path w="992505" h="150495">
                  <a:moveTo>
                    <a:pt x="120230" y="90170"/>
                  </a:moveTo>
                  <a:lnTo>
                    <a:pt x="90170" y="90170"/>
                  </a:lnTo>
                  <a:lnTo>
                    <a:pt x="60121" y="90170"/>
                  </a:lnTo>
                  <a:lnTo>
                    <a:pt x="60121" y="60121"/>
                  </a:lnTo>
                  <a:lnTo>
                    <a:pt x="60121" y="30060"/>
                  </a:lnTo>
                  <a:lnTo>
                    <a:pt x="30060" y="30060"/>
                  </a:lnTo>
                  <a:lnTo>
                    <a:pt x="0" y="30060"/>
                  </a:lnTo>
                  <a:lnTo>
                    <a:pt x="0" y="60121"/>
                  </a:lnTo>
                  <a:lnTo>
                    <a:pt x="30060" y="60121"/>
                  </a:lnTo>
                  <a:lnTo>
                    <a:pt x="30060" y="90170"/>
                  </a:lnTo>
                  <a:lnTo>
                    <a:pt x="30060" y="120230"/>
                  </a:lnTo>
                  <a:lnTo>
                    <a:pt x="0" y="120230"/>
                  </a:lnTo>
                  <a:lnTo>
                    <a:pt x="0" y="150304"/>
                  </a:lnTo>
                  <a:lnTo>
                    <a:pt x="30060" y="150304"/>
                  </a:lnTo>
                  <a:lnTo>
                    <a:pt x="60121" y="150304"/>
                  </a:lnTo>
                  <a:lnTo>
                    <a:pt x="90170" y="150304"/>
                  </a:lnTo>
                  <a:lnTo>
                    <a:pt x="90170" y="120230"/>
                  </a:lnTo>
                  <a:lnTo>
                    <a:pt x="120230" y="120230"/>
                  </a:lnTo>
                  <a:lnTo>
                    <a:pt x="120230" y="90170"/>
                  </a:lnTo>
                  <a:close/>
                </a:path>
                <a:path w="992505" h="150495">
                  <a:moveTo>
                    <a:pt x="120230" y="30060"/>
                  </a:moveTo>
                  <a:lnTo>
                    <a:pt x="90170" y="30060"/>
                  </a:lnTo>
                  <a:lnTo>
                    <a:pt x="90170" y="60121"/>
                  </a:lnTo>
                  <a:lnTo>
                    <a:pt x="120230" y="60121"/>
                  </a:lnTo>
                  <a:lnTo>
                    <a:pt x="120230" y="30060"/>
                  </a:lnTo>
                  <a:close/>
                </a:path>
                <a:path w="992505" h="150495">
                  <a:moveTo>
                    <a:pt x="180352" y="120230"/>
                  </a:moveTo>
                  <a:lnTo>
                    <a:pt x="150291" y="120230"/>
                  </a:lnTo>
                  <a:lnTo>
                    <a:pt x="120243" y="120230"/>
                  </a:lnTo>
                  <a:lnTo>
                    <a:pt x="120243" y="150304"/>
                  </a:lnTo>
                  <a:lnTo>
                    <a:pt x="150291" y="150304"/>
                  </a:lnTo>
                  <a:lnTo>
                    <a:pt x="180352" y="150304"/>
                  </a:lnTo>
                  <a:lnTo>
                    <a:pt x="180352" y="120230"/>
                  </a:lnTo>
                  <a:close/>
                </a:path>
                <a:path w="992505" h="150495">
                  <a:moveTo>
                    <a:pt x="330631" y="60109"/>
                  </a:moveTo>
                  <a:lnTo>
                    <a:pt x="300583" y="60109"/>
                  </a:lnTo>
                  <a:lnTo>
                    <a:pt x="300583" y="30060"/>
                  </a:lnTo>
                  <a:lnTo>
                    <a:pt x="270522" y="30060"/>
                  </a:lnTo>
                  <a:lnTo>
                    <a:pt x="120243" y="30060"/>
                  </a:lnTo>
                  <a:lnTo>
                    <a:pt x="120243" y="60109"/>
                  </a:lnTo>
                  <a:lnTo>
                    <a:pt x="120243" y="90170"/>
                  </a:lnTo>
                  <a:lnTo>
                    <a:pt x="150291" y="90170"/>
                  </a:lnTo>
                  <a:lnTo>
                    <a:pt x="180352" y="90170"/>
                  </a:lnTo>
                  <a:lnTo>
                    <a:pt x="180352" y="60121"/>
                  </a:lnTo>
                  <a:lnTo>
                    <a:pt x="210400" y="60121"/>
                  </a:lnTo>
                  <a:lnTo>
                    <a:pt x="210400" y="90170"/>
                  </a:lnTo>
                  <a:lnTo>
                    <a:pt x="180352" y="90170"/>
                  </a:lnTo>
                  <a:lnTo>
                    <a:pt x="180352" y="120230"/>
                  </a:lnTo>
                  <a:lnTo>
                    <a:pt x="210400" y="120230"/>
                  </a:lnTo>
                  <a:lnTo>
                    <a:pt x="210400" y="150304"/>
                  </a:lnTo>
                  <a:lnTo>
                    <a:pt x="240461" y="150304"/>
                  </a:lnTo>
                  <a:lnTo>
                    <a:pt x="240461" y="120230"/>
                  </a:lnTo>
                  <a:lnTo>
                    <a:pt x="240461" y="90170"/>
                  </a:lnTo>
                  <a:lnTo>
                    <a:pt x="270522" y="90170"/>
                  </a:lnTo>
                  <a:lnTo>
                    <a:pt x="270522" y="60121"/>
                  </a:lnTo>
                  <a:lnTo>
                    <a:pt x="300583" y="60121"/>
                  </a:lnTo>
                  <a:lnTo>
                    <a:pt x="300583" y="90170"/>
                  </a:lnTo>
                  <a:lnTo>
                    <a:pt x="270522" y="90170"/>
                  </a:lnTo>
                  <a:lnTo>
                    <a:pt x="270522" y="120230"/>
                  </a:lnTo>
                  <a:lnTo>
                    <a:pt x="300583" y="120230"/>
                  </a:lnTo>
                  <a:lnTo>
                    <a:pt x="300583" y="150304"/>
                  </a:lnTo>
                  <a:lnTo>
                    <a:pt x="330631" y="150304"/>
                  </a:lnTo>
                  <a:lnTo>
                    <a:pt x="330631" y="120230"/>
                  </a:lnTo>
                  <a:lnTo>
                    <a:pt x="330631" y="90170"/>
                  </a:lnTo>
                  <a:lnTo>
                    <a:pt x="330631" y="60109"/>
                  </a:lnTo>
                  <a:close/>
                </a:path>
                <a:path w="992505" h="150495">
                  <a:moveTo>
                    <a:pt x="390740" y="30060"/>
                  </a:moveTo>
                  <a:lnTo>
                    <a:pt x="360692" y="30060"/>
                  </a:lnTo>
                  <a:lnTo>
                    <a:pt x="360692" y="60121"/>
                  </a:lnTo>
                  <a:lnTo>
                    <a:pt x="390740" y="60121"/>
                  </a:lnTo>
                  <a:lnTo>
                    <a:pt x="390740" y="30060"/>
                  </a:lnTo>
                  <a:close/>
                </a:path>
                <a:path w="992505" h="150495">
                  <a:moveTo>
                    <a:pt x="420801" y="90170"/>
                  </a:moveTo>
                  <a:lnTo>
                    <a:pt x="390740" y="90170"/>
                  </a:lnTo>
                  <a:lnTo>
                    <a:pt x="360692" y="90170"/>
                  </a:lnTo>
                  <a:lnTo>
                    <a:pt x="360692" y="120230"/>
                  </a:lnTo>
                  <a:lnTo>
                    <a:pt x="360692" y="150304"/>
                  </a:lnTo>
                  <a:lnTo>
                    <a:pt x="390740" y="150304"/>
                  </a:lnTo>
                  <a:lnTo>
                    <a:pt x="390740" y="120230"/>
                  </a:lnTo>
                  <a:lnTo>
                    <a:pt x="420801" y="120230"/>
                  </a:lnTo>
                  <a:lnTo>
                    <a:pt x="420801" y="90170"/>
                  </a:lnTo>
                  <a:close/>
                </a:path>
                <a:path w="992505" h="150495">
                  <a:moveTo>
                    <a:pt x="450875" y="120230"/>
                  </a:moveTo>
                  <a:lnTo>
                    <a:pt x="420814" y="120230"/>
                  </a:lnTo>
                  <a:lnTo>
                    <a:pt x="420814" y="150304"/>
                  </a:lnTo>
                  <a:lnTo>
                    <a:pt x="450875" y="150304"/>
                  </a:lnTo>
                  <a:lnTo>
                    <a:pt x="450875" y="120230"/>
                  </a:lnTo>
                  <a:close/>
                </a:path>
                <a:path w="992505" h="150495">
                  <a:moveTo>
                    <a:pt x="721385" y="60109"/>
                  </a:moveTo>
                  <a:lnTo>
                    <a:pt x="691337" y="60109"/>
                  </a:lnTo>
                  <a:lnTo>
                    <a:pt x="691337" y="30060"/>
                  </a:lnTo>
                  <a:lnTo>
                    <a:pt x="661276" y="30060"/>
                  </a:lnTo>
                  <a:lnTo>
                    <a:pt x="661276" y="60121"/>
                  </a:lnTo>
                  <a:lnTo>
                    <a:pt x="661276" y="90170"/>
                  </a:lnTo>
                  <a:lnTo>
                    <a:pt x="631215" y="90170"/>
                  </a:lnTo>
                  <a:lnTo>
                    <a:pt x="631215" y="60121"/>
                  </a:lnTo>
                  <a:lnTo>
                    <a:pt x="661276" y="60121"/>
                  </a:lnTo>
                  <a:lnTo>
                    <a:pt x="661276" y="30060"/>
                  </a:lnTo>
                  <a:lnTo>
                    <a:pt x="510997" y="30060"/>
                  </a:lnTo>
                  <a:lnTo>
                    <a:pt x="510997" y="60109"/>
                  </a:lnTo>
                  <a:lnTo>
                    <a:pt x="480936" y="60109"/>
                  </a:lnTo>
                  <a:lnTo>
                    <a:pt x="450875" y="60109"/>
                  </a:lnTo>
                  <a:lnTo>
                    <a:pt x="450875" y="90170"/>
                  </a:lnTo>
                  <a:lnTo>
                    <a:pt x="450875" y="120230"/>
                  </a:lnTo>
                  <a:lnTo>
                    <a:pt x="480936" y="120230"/>
                  </a:lnTo>
                  <a:lnTo>
                    <a:pt x="510997" y="120230"/>
                  </a:lnTo>
                  <a:lnTo>
                    <a:pt x="541045" y="120230"/>
                  </a:lnTo>
                  <a:lnTo>
                    <a:pt x="541045" y="90170"/>
                  </a:lnTo>
                  <a:lnTo>
                    <a:pt x="510997" y="90170"/>
                  </a:lnTo>
                  <a:lnTo>
                    <a:pt x="510997" y="60121"/>
                  </a:lnTo>
                  <a:lnTo>
                    <a:pt x="541045" y="60121"/>
                  </a:lnTo>
                  <a:lnTo>
                    <a:pt x="541045" y="90170"/>
                  </a:lnTo>
                  <a:lnTo>
                    <a:pt x="571106" y="90170"/>
                  </a:lnTo>
                  <a:lnTo>
                    <a:pt x="571106" y="60121"/>
                  </a:lnTo>
                  <a:lnTo>
                    <a:pt x="601154" y="60121"/>
                  </a:lnTo>
                  <a:lnTo>
                    <a:pt x="601154" y="90170"/>
                  </a:lnTo>
                  <a:lnTo>
                    <a:pt x="601154" y="120230"/>
                  </a:lnTo>
                  <a:lnTo>
                    <a:pt x="631215" y="120230"/>
                  </a:lnTo>
                  <a:lnTo>
                    <a:pt x="661276" y="120230"/>
                  </a:lnTo>
                  <a:lnTo>
                    <a:pt x="691337" y="120230"/>
                  </a:lnTo>
                  <a:lnTo>
                    <a:pt x="721385" y="120230"/>
                  </a:lnTo>
                  <a:lnTo>
                    <a:pt x="721385" y="90170"/>
                  </a:lnTo>
                  <a:lnTo>
                    <a:pt x="721385" y="60109"/>
                  </a:lnTo>
                  <a:close/>
                </a:path>
                <a:path w="992505" h="150495">
                  <a:moveTo>
                    <a:pt x="811568" y="30060"/>
                  </a:moveTo>
                  <a:lnTo>
                    <a:pt x="781507" y="30060"/>
                  </a:lnTo>
                  <a:lnTo>
                    <a:pt x="781507" y="60121"/>
                  </a:lnTo>
                  <a:lnTo>
                    <a:pt x="811568" y="60121"/>
                  </a:lnTo>
                  <a:lnTo>
                    <a:pt x="811568" y="30060"/>
                  </a:lnTo>
                  <a:close/>
                </a:path>
                <a:path w="992505" h="150495">
                  <a:moveTo>
                    <a:pt x="841616" y="90170"/>
                  </a:moveTo>
                  <a:lnTo>
                    <a:pt x="811568" y="90170"/>
                  </a:lnTo>
                  <a:lnTo>
                    <a:pt x="781507" y="90170"/>
                  </a:lnTo>
                  <a:lnTo>
                    <a:pt x="751459" y="90170"/>
                  </a:lnTo>
                  <a:lnTo>
                    <a:pt x="751459" y="60121"/>
                  </a:lnTo>
                  <a:lnTo>
                    <a:pt x="751459" y="30060"/>
                  </a:lnTo>
                  <a:lnTo>
                    <a:pt x="721398" y="30060"/>
                  </a:lnTo>
                  <a:lnTo>
                    <a:pt x="721398" y="60109"/>
                  </a:lnTo>
                  <a:lnTo>
                    <a:pt x="721398" y="90170"/>
                  </a:lnTo>
                  <a:lnTo>
                    <a:pt x="721398" y="120230"/>
                  </a:lnTo>
                  <a:lnTo>
                    <a:pt x="751459" y="120230"/>
                  </a:lnTo>
                  <a:lnTo>
                    <a:pt x="781507" y="120230"/>
                  </a:lnTo>
                  <a:lnTo>
                    <a:pt x="811568" y="120230"/>
                  </a:lnTo>
                  <a:lnTo>
                    <a:pt x="841616" y="120230"/>
                  </a:lnTo>
                  <a:lnTo>
                    <a:pt x="841616" y="90170"/>
                  </a:lnTo>
                  <a:close/>
                </a:path>
                <a:path w="992505" h="150495">
                  <a:moveTo>
                    <a:pt x="841616" y="0"/>
                  </a:moveTo>
                  <a:lnTo>
                    <a:pt x="811568" y="0"/>
                  </a:lnTo>
                  <a:lnTo>
                    <a:pt x="811568" y="30060"/>
                  </a:lnTo>
                  <a:lnTo>
                    <a:pt x="841616" y="30060"/>
                  </a:lnTo>
                  <a:lnTo>
                    <a:pt x="841616" y="0"/>
                  </a:lnTo>
                  <a:close/>
                </a:path>
                <a:path w="992505" h="150495">
                  <a:moveTo>
                    <a:pt x="991908" y="60109"/>
                  </a:moveTo>
                  <a:lnTo>
                    <a:pt x="961847" y="60109"/>
                  </a:lnTo>
                  <a:lnTo>
                    <a:pt x="961847" y="30060"/>
                  </a:lnTo>
                  <a:lnTo>
                    <a:pt x="931799" y="30060"/>
                  </a:lnTo>
                  <a:lnTo>
                    <a:pt x="931799" y="60109"/>
                  </a:lnTo>
                  <a:lnTo>
                    <a:pt x="901738" y="60109"/>
                  </a:lnTo>
                  <a:lnTo>
                    <a:pt x="901738" y="30060"/>
                  </a:lnTo>
                  <a:lnTo>
                    <a:pt x="901738" y="0"/>
                  </a:lnTo>
                  <a:lnTo>
                    <a:pt x="871677" y="0"/>
                  </a:lnTo>
                  <a:lnTo>
                    <a:pt x="871677" y="30060"/>
                  </a:lnTo>
                  <a:lnTo>
                    <a:pt x="841616" y="30060"/>
                  </a:lnTo>
                  <a:lnTo>
                    <a:pt x="841616" y="60121"/>
                  </a:lnTo>
                  <a:lnTo>
                    <a:pt x="871677" y="60121"/>
                  </a:lnTo>
                  <a:lnTo>
                    <a:pt x="871677" y="90170"/>
                  </a:lnTo>
                  <a:lnTo>
                    <a:pt x="871677" y="120230"/>
                  </a:lnTo>
                  <a:lnTo>
                    <a:pt x="901738" y="120230"/>
                  </a:lnTo>
                  <a:lnTo>
                    <a:pt x="901738" y="90170"/>
                  </a:lnTo>
                  <a:lnTo>
                    <a:pt x="931799" y="90170"/>
                  </a:lnTo>
                  <a:lnTo>
                    <a:pt x="931799" y="120230"/>
                  </a:lnTo>
                  <a:lnTo>
                    <a:pt x="961847" y="120230"/>
                  </a:lnTo>
                  <a:lnTo>
                    <a:pt x="961847" y="90170"/>
                  </a:lnTo>
                  <a:lnTo>
                    <a:pt x="991908" y="90170"/>
                  </a:lnTo>
                  <a:lnTo>
                    <a:pt x="991908" y="601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7805261" y="7392193"/>
              <a:ext cx="992505" cy="180975"/>
            </a:xfrm>
            <a:custGeom>
              <a:avLst/>
              <a:gdLst/>
              <a:ahLst/>
              <a:cxnLst/>
              <a:rect l="l" t="t" r="r" b="b"/>
              <a:pathLst>
                <a:path w="992505" h="180975">
                  <a:moveTo>
                    <a:pt x="60121" y="150291"/>
                  </a:moveTo>
                  <a:lnTo>
                    <a:pt x="30060" y="150291"/>
                  </a:lnTo>
                  <a:lnTo>
                    <a:pt x="0" y="150291"/>
                  </a:lnTo>
                  <a:lnTo>
                    <a:pt x="0" y="180352"/>
                  </a:lnTo>
                  <a:lnTo>
                    <a:pt x="30060" y="180352"/>
                  </a:lnTo>
                  <a:lnTo>
                    <a:pt x="60121" y="180352"/>
                  </a:lnTo>
                  <a:lnTo>
                    <a:pt x="60121" y="150291"/>
                  </a:lnTo>
                  <a:close/>
                </a:path>
                <a:path w="992505" h="180975">
                  <a:moveTo>
                    <a:pt x="90170" y="30073"/>
                  </a:moveTo>
                  <a:lnTo>
                    <a:pt x="60121" y="30073"/>
                  </a:lnTo>
                  <a:lnTo>
                    <a:pt x="60121" y="60121"/>
                  </a:lnTo>
                  <a:lnTo>
                    <a:pt x="30060" y="60121"/>
                  </a:lnTo>
                  <a:lnTo>
                    <a:pt x="0" y="60121"/>
                  </a:lnTo>
                  <a:lnTo>
                    <a:pt x="0" y="90182"/>
                  </a:lnTo>
                  <a:lnTo>
                    <a:pt x="30060" y="90182"/>
                  </a:lnTo>
                  <a:lnTo>
                    <a:pt x="60121" y="90182"/>
                  </a:lnTo>
                  <a:lnTo>
                    <a:pt x="60121" y="60134"/>
                  </a:lnTo>
                  <a:lnTo>
                    <a:pt x="90170" y="60134"/>
                  </a:lnTo>
                  <a:lnTo>
                    <a:pt x="90170" y="30073"/>
                  </a:lnTo>
                  <a:close/>
                </a:path>
                <a:path w="992505" h="180975">
                  <a:moveTo>
                    <a:pt x="120230" y="120230"/>
                  </a:moveTo>
                  <a:lnTo>
                    <a:pt x="90170" y="120230"/>
                  </a:lnTo>
                  <a:lnTo>
                    <a:pt x="90170" y="90182"/>
                  </a:lnTo>
                  <a:lnTo>
                    <a:pt x="60121" y="90182"/>
                  </a:lnTo>
                  <a:lnTo>
                    <a:pt x="60121" y="120230"/>
                  </a:lnTo>
                  <a:lnTo>
                    <a:pt x="60121" y="150291"/>
                  </a:lnTo>
                  <a:lnTo>
                    <a:pt x="90170" y="150291"/>
                  </a:lnTo>
                  <a:lnTo>
                    <a:pt x="120230" y="150291"/>
                  </a:lnTo>
                  <a:lnTo>
                    <a:pt x="120230" y="120230"/>
                  </a:lnTo>
                  <a:close/>
                </a:path>
                <a:path w="992505" h="180975">
                  <a:moveTo>
                    <a:pt x="360692" y="30073"/>
                  </a:moveTo>
                  <a:lnTo>
                    <a:pt x="330631" y="30073"/>
                  </a:lnTo>
                  <a:lnTo>
                    <a:pt x="300583" y="30073"/>
                  </a:lnTo>
                  <a:lnTo>
                    <a:pt x="270522" y="30073"/>
                  </a:lnTo>
                  <a:lnTo>
                    <a:pt x="270522" y="60121"/>
                  </a:lnTo>
                  <a:lnTo>
                    <a:pt x="240461" y="60121"/>
                  </a:lnTo>
                  <a:lnTo>
                    <a:pt x="240461" y="30073"/>
                  </a:lnTo>
                  <a:lnTo>
                    <a:pt x="210400" y="30073"/>
                  </a:lnTo>
                  <a:lnTo>
                    <a:pt x="180352" y="30073"/>
                  </a:lnTo>
                  <a:lnTo>
                    <a:pt x="150291" y="30073"/>
                  </a:lnTo>
                  <a:lnTo>
                    <a:pt x="150291" y="60121"/>
                  </a:lnTo>
                  <a:lnTo>
                    <a:pt x="150291" y="90182"/>
                  </a:lnTo>
                  <a:lnTo>
                    <a:pt x="120243" y="90182"/>
                  </a:lnTo>
                  <a:lnTo>
                    <a:pt x="120243" y="120230"/>
                  </a:lnTo>
                  <a:lnTo>
                    <a:pt x="120243" y="150291"/>
                  </a:lnTo>
                  <a:lnTo>
                    <a:pt x="120243" y="180352"/>
                  </a:lnTo>
                  <a:lnTo>
                    <a:pt x="150291" y="180352"/>
                  </a:lnTo>
                  <a:lnTo>
                    <a:pt x="150291" y="150291"/>
                  </a:lnTo>
                  <a:lnTo>
                    <a:pt x="180352" y="150291"/>
                  </a:lnTo>
                  <a:lnTo>
                    <a:pt x="180352" y="120243"/>
                  </a:lnTo>
                  <a:lnTo>
                    <a:pt x="210400" y="120243"/>
                  </a:lnTo>
                  <a:lnTo>
                    <a:pt x="210400" y="150291"/>
                  </a:lnTo>
                  <a:lnTo>
                    <a:pt x="240461" y="150291"/>
                  </a:lnTo>
                  <a:lnTo>
                    <a:pt x="270522" y="150291"/>
                  </a:lnTo>
                  <a:lnTo>
                    <a:pt x="270522" y="120230"/>
                  </a:lnTo>
                  <a:lnTo>
                    <a:pt x="240461" y="120230"/>
                  </a:lnTo>
                  <a:lnTo>
                    <a:pt x="210400" y="120230"/>
                  </a:lnTo>
                  <a:lnTo>
                    <a:pt x="210400" y="90182"/>
                  </a:lnTo>
                  <a:lnTo>
                    <a:pt x="180352" y="90182"/>
                  </a:lnTo>
                  <a:lnTo>
                    <a:pt x="180352" y="60134"/>
                  </a:lnTo>
                  <a:lnTo>
                    <a:pt x="210400" y="60134"/>
                  </a:lnTo>
                  <a:lnTo>
                    <a:pt x="240461" y="60134"/>
                  </a:lnTo>
                  <a:lnTo>
                    <a:pt x="240461" y="90182"/>
                  </a:lnTo>
                  <a:lnTo>
                    <a:pt x="270522" y="90182"/>
                  </a:lnTo>
                  <a:lnTo>
                    <a:pt x="270522" y="60134"/>
                  </a:lnTo>
                  <a:lnTo>
                    <a:pt x="300583" y="60134"/>
                  </a:lnTo>
                  <a:lnTo>
                    <a:pt x="330631" y="60134"/>
                  </a:lnTo>
                  <a:lnTo>
                    <a:pt x="360692" y="60134"/>
                  </a:lnTo>
                  <a:lnTo>
                    <a:pt x="360692" y="30073"/>
                  </a:lnTo>
                  <a:close/>
                </a:path>
                <a:path w="992505" h="180975">
                  <a:moveTo>
                    <a:pt x="420801" y="120230"/>
                  </a:moveTo>
                  <a:lnTo>
                    <a:pt x="390740" y="120230"/>
                  </a:lnTo>
                  <a:lnTo>
                    <a:pt x="390740" y="90182"/>
                  </a:lnTo>
                  <a:lnTo>
                    <a:pt x="360692" y="90182"/>
                  </a:lnTo>
                  <a:lnTo>
                    <a:pt x="330631" y="90182"/>
                  </a:lnTo>
                  <a:lnTo>
                    <a:pt x="330631" y="120230"/>
                  </a:lnTo>
                  <a:lnTo>
                    <a:pt x="300583" y="120230"/>
                  </a:lnTo>
                  <a:lnTo>
                    <a:pt x="300583" y="150291"/>
                  </a:lnTo>
                  <a:lnTo>
                    <a:pt x="330631" y="150291"/>
                  </a:lnTo>
                  <a:lnTo>
                    <a:pt x="330631" y="120243"/>
                  </a:lnTo>
                  <a:lnTo>
                    <a:pt x="360692" y="120243"/>
                  </a:lnTo>
                  <a:lnTo>
                    <a:pt x="390740" y="120243"/>
                  </a:lnTo>
                  <a:lnTo>
                    <a:pt x="390740" y="150291"/>
                  </a:lnTo>
                  <a:lnTo>
                    <a:pt x="420801" y="150291"/>
                  </a:lnTo>
                  <a:lnTo>
                    <a:pt x="420801" y="120230"/>
                  </a:lnTo>
                  <a:close/>
                </a:path>
                <a:path w="992505" h="180975">
                  <a:moveTo>
                    <a:pt x="450875" y="90182"/>
                  </a:moveTo>
                  <a:lnTo>
                    <a:pt x="420814" y="90182"/>
                  </a:lnTo>
                  <a:lnTo>
                    <a:pt x="420814" y="120243"/>
                  </a:lnTo>
                  <a:lnTo>
                    <a:pt x="450875" y="120243"/>
                  </a:lnTo>
                  <a:lnTo>
                    <a:pt x="450875" y="90182"/>
                  </a:lnTo>
                  <a:close/>
                </a:path>
                <a:path w="992505" h="180975">
                  <a:moveTo>
                    <a:pt x="480936" y="0"/>
                  </a:moveTo>
                  <a:lnTo>
                    <a:pt x="450875" y="0"/>
                  </a:lnTo>
                  <a:lnTo>
                    <a:pt x="420814" y="0"/>
                  </a:lnTo>
                  <a:lnTo>
                    <a:pt x="420814" y="30073"/>
                  </a:lnTo>
                  <a:lnTo>
                    <a:pt x="450875" y="30073"/>
                  </a:lnTo>
                  <a:lnTo>
                    <a:pt x="480936" y="30073"/>
                  </a:lnTo>
                  <a:lnTo>
                    <a:pt x="480936" y="0"/>
                  </a:lnTo>
                  <a:close/>
                </a:path>
                <a:path w="992505" h="180975">
                  <a:moveTo>
                    <a:pt x="691337" y="60121"/>
                  </a:moveTo>
                  <a:lnTo>
                    <a:pt x="661276" y="60121"/>
                  </a:lnTo>
                  <a:lnTo>
                    <a:pt x="661276" y="90182"/>
                  </a:lnTo>
                  <a:lnTo>
                    <a:pt x="691337" y="90182"/>
                  </a:lnTo>
                  <a:lnTo>
                    <a:pt x="691337" y="60121"/>
                  </a:lnTo>
                  <a:close/>
                </a:path>
                <a:path w="992505" h="180975">
                  <a:moveTo>
                    <a:pt x="721385" y="90182"/>
                  </a:moveTo>
                  <a:lnTo>
                    <a:pt x="691337" y="90182"/>
                  </a:lnTo>
                  <a:lnTo>
                    <a:pt x="691337" y="120230"/>
                  </a:lnTo>
                  <a:lnTo>
                    <a:pt x="661276" y="120230"/>
                  </a:lnTo>
                  <a:lnTo>
                    <a:pt x="661276" y="90182"/>
                  </a:lnTo>
                  <a:lnTo>
                    <a:pt x="631215" y="90182"/>
                  </a:lnTo>
                  <a:lnTo>
                    <a:pt x="631215" y="120230"/>
                  </a:lnTo>
                  <a:lnTo>
                    <a:pt x="601154" y="120230"/>
                  </a:lnTo>
                  <a:lnTo>
                    <a:pt x="601154" y="90182"/>
                  </a:lnTo>
                  <a:lnTo>
                    <a:pt x="601154" y="60134"/>
                  </a:lnTo>
                  <a:lnTo>
                    <a:pt x="631215" y="60134"/>
                  </a:lnTo>
                  <a:lnTo>
                    <a:pt x="631215" y="30073"/>
                  </a:lnTo>
                  <a:lnTo>
                    <a:pt x="661276" y="30073"/>
                  </a:lnTo>
                  <a:lnTo>
                    <a:pt x="661276" y="0"/>
                  </a:lnTo>
                  <a:lnTo>
                    <a:pt x="631215" y="0"/>
                  </a:lnTo>
                  <a:lnTo>
                    <a:pt x="601154" y="0"/>
                  </a:lnTo>
                  <a:lnTo>
                    <a:pt x="601154" y="30073"/>
                  </a:lnTo>
                  <a:lnTo>
                    <a:pt x="571106" y="30073"/>
                  </a:lnTo>
                  <a:lnTo>
                    <a:pt x="571106" y="60134"/>
                  </a:lnTo>
                  <a:lnTo>
                    <a:pt x="571106" y="90182"/>
                  </a:lnTo>
                  <a:lnTo>
                    <a:pt x="541045" y="90182"/>
                  </a:lnTo>
                  <a:lnTo>
                    <a:pt x="541045" y="120230"/>
                  </a:lnTo>
                  <a:lnTo>
                    <a:pt x="510997" y="120230"/>
                  </a:lnTo>
                  <a:lnTo>
                    <a:pt x="510997" y="90182"/>
                  </a:lnTo>
                  <a:lnTo>
                    <a:pt x="541045" y="90182"/>
                  </a:lnTo>
                  <a:lnTo>
                    <a:pt x="541045" y="60134"/>
                  </a:lnTo>
                  <a:lnTo>
                    <a:pt x="571106" y="60134"/>
                  </a:lnTo>
                  <a:lnTo>
                    <a:pt x="571106" y="30073"/>
                  </a:lnTo>
                  <a:lnTo>
                    <a:pt x="571106" y="0"/>
                  </a:lnTo>
                  <a:lnTo>
                    <a:pt x="541045" y="0"/>
                  </a:lnTo>
                  <a:lnTo>
                    <a:pt x="510997" y="0"/>
                  </a:lnTo>
                  <a:lnTo>
                    <a:pt x="510997" y="30073"/>
                  </a:lnTo>
                  <a:lnTo>
                    <a:pt x="541045" y="30073"/>
                  </a:lnTo>
                  <a:lnTo>
                    <a:pt x="541045" y="60121"/>
                  </a:lnTo>
                  <a:lnTo>
                    <a:pt x="510997" y="60121"/>
                  </a:lnTo>
                  <a:lnTo>
                    <a:pt x="480936" y="60121"/>
                  </a:lnTo>
                  <a:lnTo>
                    <a:pt x="480936" y="90182"/>
                  </a:lnTo>
                  <a:lnTo>
                    <a:pt x="480936" y="120243"/>
                  </a:lnTo>
                  <a:lnTo>
                    <a:pt x="510997" y="120243"/>
                  </a:lnTo>
                  <a:lnTo>
                    <a:pt x="510997" y="150291"/>
                  </a:lnTo>
                  <a:lnTo>
                    <a:pt x="541045" y="150291"/>
                  </a:lnTo>
                  <a:lnTo>
                    <a:pt x="571106" y="150291"/>
                  </a:lnTo>
                  <a:lnTo>
                    <a:pt x="721385" y="150291"/>
                  </a:lnTo>
                  <a:lnTo>
                    <a:pt x="721385" y="120243"/>
                  </a:lnTo>
                  <a:lnTo>
                    <a:pt x="721385" y="90182"/>
                  </a:lnTo>
                  <a:close/>
                </a:path>
                <a:path w="992505" h="180975">
                  <a:moveTo>
                    <a:pt x="781507" y="0"/>
                  </a:moveTo>
                  <a:lnTo>
                    <a:pt x="751459" y="0"/>
                  </a:lnTo>
                  <a:lnTo>
                    <a:pt x="721398" y="0"/>
                  </a:lnTo>
                  <a:lnTo>
                    <a:pt x="721398" y="30073"/>
                  </a:lnTo>
                  <a:lnTo>
                    <a:pt x="721398" y="60134"/>
                  </a:lnTo>
                  <a:lnTo>
                    <a:pt x="751459" y="60134"/>
                  </a:lnTo>
                  <a:lnTo>
                    <a:pt x="751459" y="30073"/>
                  </a:lnTo>
                  <a:lnTo>
                    <a:pt x="781507" y="30073"/>
                  </a:lnTo>
                  <a:lnTo>
                    <a:pt x="781507" y="0"/>
                  </a:lnTo>
                  <a:close/>
                </a:path>
                <a:path w="992505" h="180975">
                  <a:moveTo>
                    <a:pt x="811568" y="120230"/>
                  </a:moveTo>
                  <a:lnTo>
                    <a:pt x="781507" y="120230"/>
                  </a:lnTo>
                  <a:lnTo>
                    <a:pt x="781507" y="90182"/>
                  </a:lnTo>
                  <a:lnTo>
                    <a:pt x="751459" y="90182"/>
                  </a:lnTo>
                  <a:lnTo>
                    <a:pt x="751459" y="120230"/>
                  </a:lnTo>
                  <a:lnTo>
                    <a:pt x="751459" y="150291"/>
                  </a:lnTo>
                  <a:lnTo>
                    <a:pt x="781507" y="150291"/>
                  </a:lnTo>
                  <a:lnTo>
                    <a:pt x="811568" y="150291"/>
                  </a:lnTo>
                  <a:lnTo>
                    <a:pt x="811568" y="120230"/>
                  </a:lnTo>
                  <a:close/>
                </a:path>
                <a:path w="992505" h="180975">
                  <a:moveTo>
                    <a:pt x="841616" y="0"/>
                  </a:moveTo>
                  <a:lnTo>
                    <a:pt x="811568" y="0"/>
                  </a:lnTo>
                  <a:lnTo>
                    <a:pt x="811568" y="30073"/>
                  </a:lnTo>
                  <a:lnTo>
                    <a:pt x="781507" y="30073"/>
                  </a:lnTo>
                  <a:lnTo>
                    <a:pt x="781507" y="60134"/>
                  </a:lnTo>
                  <a:lnTo>
                    <a:pt x="811568" y="60134"/>
                  </a:lnTo>
                  <a:lnTo>
                    <a:pt x="811568" y="90182"/>
                  </a:lnTo>
                  <a:lnTo>
                    <a:pt x="841616" y="90182"/>
                  </a:lnTo>
                  <a:lnTo>
                    <a:pt x="841616" y="60134"/>
                  </a:lnTo>
                  <a:lnTo>
                    <a:pt x="841616" y="30073"/>
                  </a:lnTo>
                  <a:lnTo>
                    <a:pt x="841616" y="0"/>
                  </a:lnTo>
                  <a:close/>
                </a:path>
                <a:path w="992505" h="180975">
                  <a:moveTo>
                    <a:pt x="871677" y="120230"/>
                  </a:moveTo>
                  <a:lnTo>
                    <a:pt x="841616" y="120230"/>
                  </a:lnTo>
                  <a:lnTo>
                    <a:pt x="841616" y="150291"/>
                  </a:lnTo>
                  <a:lnTo>
                    <a:pt x="871677" y="150291"/>
                  </a:lnTo>
                  <a:lnTo>
                    <a:pt x="871677" y="120230"/>
                  </a:lnTo>
                  <a:close/>
                </a:path>
                <a:path w="992505" h="180975">
                  <a:moveTo>
                    <a:pt x="901738" y="30073"/>
                  </a:moveTo>
                  <a:lnTo>
                    <a:pt x="871677" y="30073"/>
                  </a:lnTo>
                  <a:lnTo>
                    <a:pt x="871677" y="60134"/>
                  </a:lnTo>
                  <a:lnTo>
                    <a:pt x="901738" y="60134"/>
                  </a:lnTo>
                  <a:lnTo>
                    <a:pt x="901738" y="30073"/>
                  </a:lnTo>
                  <a:close/>
                </a:path>
                <a:path w="992505" h="180975">
                  <a:moveTo>
                    <a:pt x="961847" y="0"/>
                  </a:moveTo>
                  <a:lnTo>
                    <a:pt x="931799" y="0"/>
                  </a:lnTo>
                  <a:lnTo>
                    <a:pt x="931799" y="30073"/>
                  </a:lnTo>
                  <a:lnTo>
                    <a:pt x="961847" y="30073"/>
                  </a:lnTo>
                  <a:lnTo>
                    <a:pt x="961847" y="0"/>
                  </a:lnTo>
                  <a:close/>
                </a:path>
                <a:path w="992505" h="180975">
                  <a:moveTo>
                    <a:pt x="991908" y="120230"/>
                  </a:moveTo>
                  <a:lnTo>
                    <a:pt x="961847" y="120230"/>
                  </a:lnTo>
                  <a:lnTo>
                    <a:pt x="961847" y="90182"/>
                  </a:lnTo>
                  <a:lnTo>
                    <a:pt x="961847" y="60121"/>
                  </a:lnTo>
                  <a:lnTo>
                    <a:pt x="931799" y="60121"/>
                  </a:lnTo>
                  <a:lnTo>
                    <a:pt x="931799" y="90182"/>
                  </a:lnTo>
                  <a:lnTo>
                    <a:pt x="931799" y="120230"/>
                  </a:lnTo>
                  <a:lnTo>
                    <a:pt x="931799" y="150291"/>
                  </a:lnTo>
                  <a:lnTo>
                    <a:pt x="961847" y="150291"/>
                  </a:lnTo>
                  <a:lnTo>
                    <a:pt x="991908" y="150291"/>
                  </a:lnTo>
                  <a:lnTo>
                    <a:pt x="991908" y="1202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7925505" y="7542485"/>
              <a:ext cx="871855" cy="180975"/>
            </a:xfrm>
            <a:custGeom>
              <a:avLst/>
              <a:gdLst/>
              <a:ahLst/>
              <a:cxnLst/>
              <a:rect l="l" t="t" r="r" b="b"/>
              <a:pathLst>
                <a:path w="871855" h="180975">
                  <a:moveTo>
                    <a:pt x="30048" y="0"/>
                  </a:moveTo>
                  <a:lnTo>
                    <a:pt x="0" y="0"/>
                  </a:lnTo>
                  <a:lnTo>
                    <a:pt x="0" y="30060"/>
                  </a:lnTo>
                  <a:lnTo>
                    <a:pt x="30048" y="30060"/>
                  </a:lnTo>
                  <a:lnTo>
                    <a:pt x="30048" y="0"/>
                  </a:lnTo>
                  <a:close/>
                </a:path>
                <a:path w="871855" h="180975">
                  <a:moveTo>
                    <a:pt x="90157" y="0"/>
                  </a:moveTo>
                  <a:lnTo>
                    <a:pt x="60109" y="0"/>
                  </a:lnTo>
                  <a:lnTo>
                    <a:pt x="60109" y="30060"/>
                  </a:lnTo>
                  <a:lnTo>
                    <a:pt x="90157" y="30060"/>
                  </a:lnTo>
                  <a:lnTo>
                    <a:pt x="90157" y="0"/>
                  </a:lnTo>
                  <a:close/>
                </a:path>
                <a:path w="871855" h="180975">
                  <a:moveTo>
                    <a:pt x="180340" y="60121"/>
                  </a:moveTo>
                  <a:lnTo>
                    <a:pt x="150279" y="60121"/>
                  </a:lnTo>
                  <a:lnTo>
                    <a:pt x="150279" y="30060"/>
                  </a:lnTo>
                  <a:lnTo>
                    <a:pt x="120218" y="30060"/>
                  </a:lnTo>
                  <a:lnTo>
                    <a:pt x="120218" y="60121"/>
                  </a:lnTo>
                  <a:lnTo>
                    <a:pt x="120218" y="90182"/>
                  </a:lnTo>
                  <a:lnTo>
                    <a:pt x="150279" y="90182"/>
                  </a:lnTo>
                  <a:lnTo>
                    <a:pt x="150279" y="120230"/>
                  </a:lnTo>
                  <a:lnTo>
                    <a:pt x="120218" y="120230"/>
                  </a:lnTo>
                  <a:lnTo>
                    <a:pt x="120218" y="150291"/>
                  </a:lnTo>
                  <a:lnTo>
                    <a:pt x="150279" y="150291"/>
                  </a:lnTo>
                  <a:lnTo>
                    <a:pt x="150279" y="120243"/>
                  </a:lnTo>
                  <a:lnTo>
                    <a:pt x="180340" y="120243"/>
                  </a:lnTo>
                  <a:lnTo>
                    <a:pt x="180340" y="90182"/>
                  </a:lnTo>
                  <a:lnTo>
                    <a:pt x="180340" y="60121"/>
                  </a:lnTo>
                  <a:close/>
                </a:path>
                <a:path w="871855" h="180975">
                  <a:moveTo>
                    <a:pt x="240449" y="0"/>
                  </a:moveTo>
                  <a:lnTo>
                    <a:pt x="210388" y="0"/>
                  </a:lnTo>
                  <a:lnTo>
                    <a:pt x="180340" y="0"/>
                  </a:lnTo>
                  <a:lnTo>
                    <a:pt x="180340" y="30060"/>
                  </a:lnTo>
                  <a:lnTo>
                    <a:pt x="180340" y="60121"/>
                  </a:lnTo>
                  <a:lnTo>
                    <a:pt x="210388" y="60121"/>
                  </a:lnTo>
                  <a:lnTo>
                    <a:pt x="240449" y="60121"/>
                  </a:lnTo>
                  <a:lnTo>
                    <a:pt x="240449" y="30060"/>
                  </a:lnTo>
                  <a:lnTo>
                    <a:pt x="240449" y="0"/>
                  </a:lnTo>
                  <a:close/>
                </a:path>
                <a:path w="871855" h="180975">
                  <a:moveTo>
                    <a:pt x="300558" y="0"/>
                  </a:moveTo>
                  <a:lnTo>
                    <a:pt x="270497" y="0"/>
                  </a:lnTo>
                  <a:lnTo>
                    <a:pt x="270497" y="30060"/>
                  </a:lnTo>
                  <a:lnTo>
                    <a:pt x="270497" y="60121"/>
                  </a:lnTo>
                  <a:lnTo>
                    <a:pt x="270497" y="90182"/>
                  </a:lnTo>
                  <a:lnTo>
                    <a:pt x="270497" y="120230"/>
                  </a:lnTo>
                  <a:lnTo>
                    <a:pt x="270497" y="150291"/>
                  </a:lnTo>
                  <a:lnTo>
                    <a:pt x="240449" y="150291"/>
                  </a:lnTo>
                  <a:lnTo>
                    <a:pt x="240449" y="120243"/>
                  </a:lnTo>
                  <a:lnTo>
                    <a:pt x="240449" y="90182"/>
                  </a:lnTo>
                  <a:lnTo>
                    <a:pt x="210388" y="90182"/>
                  </a:lnTo>
                  <a:lnTo>
                    <a:pt x="210388" y="120230"/>
                  </a:lnTo>
                  <a:lnTo>
                    <a:pt x="210388" y="150291"/>
                  </a:lnTo>
                  <a:lnTo>
                    <a:pt x="180340" y="150291"/>
                  </a:lnTo>
                  <a:lnTo>
                    <a:pt x="150279" y="150291"/>
                  </a:lnTo>
                  <a:lnTo>
                    <a:pt x="150279" y="180352"/>
                  </a:lnTo>
                  <a:lnTo>
                    <a:pt x="180340" y="180352"/>
                  </a:lnTo>
                  <a:lnTo>
                    <a:pt x="210388" y="180352"/>
                  </a:lnTo>
                  <a:lnTo>
                    <a:pt x="240449" y="180352"/>
                  </a:lnTo>
                  <a:lnTo>
                    <a:pt x="270497" y="180352"/>
                  </a:lnTo>
                  <a:lnTo>
                    <a:pt x="300558" y="180352"/>
                  </a:lnTo>
                  <a:lnTo>
                    <a:pt x="300558" y="150291"/>
                  </a:lnTo>
                  <a:lnTo>
                    <a:pt x="300558" y="30060"/>
                  </a:lnTo>
                  <a:lnTo>
                    <a:pt x="300558" y="0"/>
                  </a:lnTo>
                  <a:close/>
                </a:path>
                <a:path w="871855" h="180975">
                  <a:moveTo>
                    <a:pt x="420801" y="0"/>
                  </a:moveTo>
                  <a:lnTo>
                    <a:pt x="390753" y="0"/>
                  </a:lnTo>
                  <a:lnTo>
                    <a:pt x="360692" y="0"/>
                  </a:lnTo>
                  <a:lnTo>
                    <a:pt x="330631" y="0"/>
                  </a:lnTo>
                  <a:lnTo>
                    <a:pt x="300570" y="0"/>
                  </a:lnTo>
                  <a:lnTo>
                    <a:pt x="300570" y="30060"/>
                  </a:lnTo>
                  <a:lnTo>
                    <a:pt x="300570" y="60121"/>
                  </a:lnTo>
                  <a:lnTo>
                    <a:pt x="330631" y="60121"/>
                  </a:lnTo>
                  <a:lnTo>
                    <a:pt x="330631" y="90182"/>
                  </a:lnTo>
                  <a:lnTo>
                    <a:pt x="330631" y="120243"/>
                  </a:lnTo>
                  <a:lnTo>
                    <a:pt x="360692" y="120243"/>
                  </a:lnTo>
                  <a:lnTo>
                    <a:pt x="360692" y="150291"/>
                  </a:lnTo>
                  <a:lnTo>
                    <a:pt x="390753" y="150291"/>
                  </a:lnTo>
                  <a:lnTo>
                    <a:pt x="390753" y="120243"/>
                  </a:lnTo>
                  <a:lnTo>
                    <a:pt x="390753" y="90182"/>
                  </a:lnTo>
                  <a:lnTo>
                    <a:pt x="360692" y="90182"/>
                  </a:lnTo>
                  <a:lnTo>
                    <a:pt x="360692" y="60121"/>
                  </a:lnTo>
                  <a:lnTo>
                    <a:pt x="390753" y="60121"/>
                  </a:lnTo>
                  <a:lnTo>
                    <a:pt x="420801" y="60121"/>
                  </a:lnTo>
                  <a:lnTo>
                    <a:pt x="420801" y="30060"/>
                  </a:lnTo>
                  <a:lnTo>
                    <a:pt x="420801" y="0"/>
                  </a:lnTo>
                  <a:close/>
                </a:path>
                <a:path w="871855" h="180975">
                  <a:moveTo>
                    <a:pt x="450862" y="60121"/>
                  </a:moveTo>
                  <a:lnTo>
                    <a:pt x="420801" y="60121"/>
                  </a:lnTo>
                  <a:lnTo>
                    <a:pt x="420801" y="90182"/>
                  </a:lnTo>
                  <a:lnTo>
                    <a:pt x="450862" y="90182"/>
                  </a:lnTo>
                  <a:lnTo>
                    <a:pt x="450862" y="60121"/>
                  </a:lnTo>
                  <a:close/>
                </a:path>
                <a:path w="871855" h="180975">
                  <a:moveTo>
                    <a:pt x="480910" y="90182"/>
                  </a:moveTo>
                  <a:lnTo>
                    <a:pt x="450862" y="90182"/>
                  </a:lnTo>
                  <a:lnTo>
                    <a:pt x="450862" y="120230"/>
                  </a:lnTo>
                  <a:lnTo>
                    <a:pt x="450862" y="150291"/>
                  </a:lnTo>
                  <a:lnTo>
                    <a:pt x="480910" y="150291"/>
                  </a:lnTo>
                  <a:lnTo>
                    <a:pt x="480910" y="120243"/>
                  </a:lnTo>
                  <a:lnTo>
                    <a:pt x="480910" y="90182"/>
                  </a:lnTo>
                  <a:close/>
                </a:path>
                <a:path w="871855" h="180975">
                  <a:moveTo>
                    <a:pt x="571093" y="90182"/>
                  </a:moveTo>
                  <a:lnTo>
                    <a:pt x="541032" y="90182"/>
                  </a:lnTo>
                  <a:lnTo>
                    <a:pt x="541032" y="120230"/>
                  </a:lnTo>
                  <a:lnTo>
                    <a:pt x="541032" y="150291"/>
                  </a:lnTo>
                  <a:lnTo>
                    <a:pt x="571093" y="150291"/>
                  </a:lnTo>
                  <a:lnTo>
                    <a:pt x="571093" y="120243"/>
                  </a:lnTo>
                  <a:lnTo>
                    <a:pt x="571093" y="90182"/>
                  </a:lnTo>
                  <a:close/>
                </a:path>
                <a:path w="871855" h="180975">
                  <a:moveTo>
                    <a:pt x="601141" y="0"/>
                  </a:moveTo>
                  <a:lnTo>
                    <a:pt x="571093" y="0"/>
                  </a:lnTo>
                  <a:lnTo>
                    <a:pt x="541032" y="0"/>
                  </a:lnTo>
                  <a:lnTo>
                    <a:pt x="510971" y="0"/>
                  </a:lnTo>
                  <a:lnTo>
                    <a:pt x="480910" y="0"/>
                  </a:lnTo>
                  <a:lnTo>
                    <a:pt x="480910" y="30060"/>
                  </a:lnTo>
                  <a:lnTo>
                    <a:pt x="510971" y="30060"/>
                  </a:lnTo>
                  <a:lnTo>
                    <a:pt x="510971" y="60121"/>
                  </a:lnTo>
                  <a:lnTo>
                    <a:pt x="541032" y="60121"/>
                  </a:lnTo>
                  <a:lnTo>
                    <a:pt x="571093" y="60121"/>
                  </a:lnTo>
                  <a:lnTo>
                    <a:pt x="601141" y="60121"/>
                  </a:lnTo>
                  <a:lnTo>
                    <a:pt x="601141" y="30060"/>
                  </a:lnTo>
                  <a:lnTo>
                    <a:pt x="601141" y="0"/>
                  </a:lnTo>
                  <a:close/>
                </a:path>
                <a:path w="871855" h="180975">
                  <a:moveTo>
                    <a:pt x="691324" y="60121"/>
                  </a:moveTo>
                  <a:lnTo>
                    <a:pt x="661263" y="60121"/>
                  </a:lnTo>
                  <a:lnTo>
                    <a:pt x="661263" y="90182"/>
                  </a:lnTo>
                  <a:lnTo>
                    <a:pt x="691324" y="90182"/>
                  </a:lnTo>
                  <a:lnTo>
                    <a:pt x="691324" y="60121"/>
                  </a:lnTo>
                  <a:close/>
                </a:path>
                <a:path w="871855" h="180975">
                  <a:moveTo>
                    <a:pt x="781494" y="0"/>
                  </a:moveTo>
                  <a:lnTo>
                    <a:pt x="751433" y="0"/>
                  </a:lnTo>
                  <a:lnTo>
                    <a:pt x="721372" y="0"/>
                  </a:lnTo>
                  <a:lnTo>
                    <a:pt x="721372" y="30060"/>
                  </a:lnTo>
                  <a:lnTo>
                    <a:pt x="721372" y="60121"/>
                  </a:lnTo>
                  <a:lnTo>
                    <a:pt x="721372" y="90182"/>
                  </a:lnTo>
                  <a:lnTo>
                    <a:pt x="721372" y="120230"/>
                  </a:lnTo>
                  <a:lnTo>
                    <a:pt x="691324" y="120230"/>
                  </a:lnTo>
                  <a:lnTo>
                    <a:pt x="661263" y="120230"/>
                  </a:lnTo>
                  <a:lnTo>
                    <a:pt x="631215" y="120230"/>
                  </a:lnTo>
                  <a:lnTo>
                    <a:pt x="631215" y="90182"/>
                  </a:lnTo>
                  <a:lnTo>
                    <a:pt x="631215" y="60121"/>
                  </a:lnTo>
                  <a:lnTo>
                    <a:pt x="631215" y="30060"/>
                  </a:lnTo>
                  <a:lnTo>
                    <a:pt x="661263" y="30060"/>
                  </a:lnTo>
                  <a:lnTo>
                    <a:pt x="691324" y="30060"/>
                  </a:lnTo>
                  <a:lnTo>
                    <a:pt x="721372" y="30060"/>
                  </a:lnTo>
                  <a:lnTo>
                    <a:pt x="721372" y="0"/>
                  </a:lnTo>
                  <a:lnTo>
                    <a:pt x="691324" y="0"/>
                  </a:lnTo>
                  <a:lnTo>
                    <a:pt x="661263" y="0"/>
                  </a:lnTo>
                  <a:lnTo>
                    <a:pt x="631215" y="0"/>
                  </a:lnTo>
                  <a:lnTo>
                    <a:pt x="601154" y="0"/>
                  </a:lnTo>
                  <a:lnTo>
                    <a:pt x="601154" y="30060"/>
                  </a:lnTo>
                  <a:lnTo>
                    <a:pt x="601154" y="150291"/>
                  </a:lnTo>
                  <a:lnTo>
                    <a:pt x="631215" y="150291"/>
                  </a:lnTo>
                  <a:lnTo>
                    <a:pt x="781494" y="150291"/>
                  </a:lnTo>
                  <a:lnTo>
                    <a:pt x="781494" y="120230"/>
                  </a:lnTo>
                  <a:lnTo>
                    <a:pt x="751433" y="120230"/>
                  </a:lnTo>
                  <a:lnTo>
                    <a:pt x="751433" y="90182"/>
                  </a:lnTo>
                  <a:lnTo>
                    <a:pt x="781494" y="90182"/>
                  </a:lnTo>
                  <a:lnTo>
                    <a:pt x="781494" y="60121"/>
                  </a:lnTo>
                  <a:lnTo>
                    <a:pt x="751433" y="60121"/>
                  </a:lnTo>
                  <a:lnTo>
                    <a:pt x="751433" y="30060"/>
                  </a:lnTo>
                  <a:lnTo>
                    <a:pt x="781494" y="30060"/>
                  </a:lnTo>
                  <a:lnTo>
                    <a:pt x="781494" y="0"/>
                  </a:lnTo>
                  <a:close/>
                </a:path>
                <a:path w="871855" h="180975">
                  <a:moveTo>
                    <a:pt x="811555" y="30060"/>
                  </a:moveTo>
                  <a:lnTo>
                    <a:pt x="781494" y="30060"/>
                  </a:lnTo>
                  <a:lnTo>
                    <a:pt x="781494" y="60121"/>
                  </a:lnTo>
                  <a:lnTo>
                    <a:pt x="811555" y="60121"/>
                  </a:lnTo>
                  <a:lnTo>
                    <a:pt x="811555" y="30060"/>
                  </a:lnTo>
                  <a:close/>
                </a:path>
                <a:path w="871855" h="180975">
                  <a:moveTo>
                    <a:pt x="841603" y="0"/>
                  </a:moveTo>
                  <a:lnTo>
                    <a:pt x="811555" y="0"/>
                  </a:lnTo>
                  <a:lnTo>
                    <a:pt x="811555" y="30060"/>
                  </a:lnTo>
                  <a:lnTo>
                    <a:pt x="841603" y="30060"/>
                  </a:lnTo>
                  <a:lnTo>
                    <a:pt x="841603" y="0"/>
                  </a:lnTo>
                  <a:close/>
                </a:path>
                <a:path w="871855" h="180975">
                  <a:moveTo>
                    <a:pt x="871664" y="90182"/>
                  </a:moveTo>
                  <a:lnTo>
                    <a:pt x="841603" y="90182"/>
                  </a:lnTo>
                  <a:lnTo>
                    <a:pt x="841603" y="120230"/>
                  </a:lnTo>
                  <a:lnTo>
                    <a:pt x="841603" y="150291"/>
                  </a:lnTo>
                  <a:lnTo>
                    <a:pt x="871664" y="150291"/>
                  </a:lnTo>
                  <a:lnTo>
                    <a:pt x="871664" y="120243"/>
                  </a:lnTo>
                  <a:lnTo>
                    <a:pt x="871664" y="901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7805261" y="6821645"/>
              <a:ext cx="992505" cy="991869"/>
            </a:xfrm>
            <a:custGeom>
              <a:avLst/>
              <a:gdLst/>
              <a:ahLst/>
              <a:cxnLst/>
              <a:rect l="l" t="t" r="r" b="b"/>
              <a:pathLst>
                <a:path w="992505" h="991870">
                  <a:moveTo>
                    <a:pt x="150279" y="841070"/>
                  </a:moveTo>
                  <a:lnTo>
                    <a:pt x="60121" y="841070"/>
                  </a:lnTo>
                  <a:lnTo>
                    <a:pt x="60121" y="931240"/>
                  </a:lnTo>
                  <a:lnTo>
                    <a:pt x="150279" y="931240"/>
                  </a:lnTo>
                  <a:lnTo>
                    <a:pt x="150279" y="841070"/>
                  </a:lnTo>
                  <a:close/>
                </a:path>
                <a:path w="992505" h="991870">
                  <a:moveTo>
                    <a:pt x="150279" y="59563"/>
                  </a:moveTo>
                  <a:lnTo>
                    <a:pt x="60121" y="59563"/>
                  </a:lnTo>
                  <a:lnTo>
                    <a:pt x="60121" y="149745"/>
                  </a:lnTo>
                  <a:lnTo>
                    <a:pt x="150279" y="149745"/>
                  </a:lnTo>
                  <a:lnTo>
                    <a:pt x="150279" y="59563"/>
                  </a:lnTo>
                  <a:close/>
                </a:path>
                <a:path w="992505" h="991870">
                  <a:moveTo>
                    <a:pt x="210400" y="781050"/>
                  </a:moveTo>
                  <a:lnTo>
                    <a:pt x="0" y="781050"/>
                  </a:lnTo>
                  <a:lnTo>
                    <a:pt x="0" y="812800"/>
                  </a:lnTo>
                  <a:lnTo>
                    <a:pt x="0" y="960120"/>
                  </a:lnTo>
                  <a:lnTo>
                    <a:pt x="0" y="991870"/>
                  </a:lnTo>
                  <a:lnTo>
                    <a:pt x="210400" y="991870"/>
                  </a:lnTo>
                  <a:lnTo>
                    <a:pt x="210400" y="960120"/>
                  </a:lnTo>
                  <a:lnTo>
                    <a:pt x="31559" y="960120"/>
                  </a:lnTo>
                  <a:lnTo>
                    <a:pt x="31559" y="812800"/>
                  </a:lnTo>
                  <a:lnTo>
                    <a:pt x="178841" y="812800"/>
                  </a:lnTo>
                  <a:lnTo>
                    <a:pt x="178841" y="959802"/>
                  </a:lnTo>
                  <a:lnTo>
                    <a:pt x="210400" y="959802"/>
                  </a:lnTo>
                  <a:lnTo>
                    <a:pt x="210400" y="812800"/>
                  </a:lnTo>
                  <a:lnTo>
                    <a:pt x="210400" y="812520"/>
                  </a:lnTo>
                  <a:lnTo>
                    <a:pt x="210400" y="781050"/>
                  </a:lnTo>
                  <a:close/>
                </a:path>
                <a:path w="992505" h="991870">
                  <a:moveTo>
                    <a:pt x="210400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0" y="177800"/>
                  </a:lnTo>
                  <a:lnTo>
                    <a:pt x="0" y="209550"/>
                  </a:lnTo>
                  <a:lnTo>
                    <a:pt x="210400" y="209550"/>
                  </a:lnTo>
                  <a:lnTo>
                    <a:pt x="210400" y="178295"/>
                  </a:lnTo>
                  <a:lnTo>
                    <a:pt x="210400" y="177800"/>
                  </a:lnTo>
                  <a:lnTo>
                    <a:pt x="210400" y="31013"/>
                  </a:lnTo>
                  <a:lnTo>
                    <a:pt x="178841" y="31013"/>
                  </a:lnTo>
                  <a:lnTo>
                    <a:pt x="178841" y="177800"/>
                  </a:lnTo>
                  <a:lnTo>
                    <a:pt x="31559" y="177800"/>
                  </a:lnTo>
                  <a:lnTo>
                    <a:pt x="31559" y="30480"/>
                  </a:lnTo>
                  <a:lnTo>
                    <a:pt x="210400" y="30480"/>
                  </a:lnTo>
                  <a:lnTo>
                    <a:pt x="210400" y="0"/>
                  </a:lnTo>
                  <a:close/>
                </a:path>
                <a:path w="992505" h="991870">
                  <a:moveTo>
                    <a:pt x="270522" y="961301"/>
                  </a:moveTo>
                  <a:lnTo>
                    <a:pt x="240461" y="961301"/>
                  </a:lnTo>
                  <a:lnTo>
                    <a:pt x="240461" y="991362"/>
                  </a:lnTo>
                  <a:lnTo>
                    <a:pt x="270522" y="991362"/>
                  </a:lnTo>
                  <a:lnTo>
                    <a:pt x="270522" y="961301"/>
                  </a:lnTo>
                  <a:close/>
                </a:path>
                <a:path w="992505" h="991870">
                  <a:moveTo>
                    <a:pt x="300583" y="901192"/>
                  </a:moveTo>
                  <a:lnTo>
                    <a:pt x="270522" y="901192"/>
                  </a:lnTo>
                  <a:lnTo>
                    <a:pt x="270522" y="931252"/>
                  </a:lnTo>
                  <a:lnTo>
                    <a:pt x="300583" y="931252"/>
                  </a:lnTo>
                  <a:lnTo>
                    <a:pt x="300583" y="901192"/>
                  </a:lnTo>
                  <a:close/>
                </a:path>
                <a:path w="992505" h="991870">
                  <a:moveTo>
                    <a:pt x="360692" y="901192"/>
                  </a:moveTo>
                  <a:lnTo>
                    <a:pt x="330631" y="901192"/>
                  </a:lnTo>
                  <a:lnTo>
                    <a:pt x="330631" y="931240"/>
                  </a:lnTo>
                  <a:lnTo>
                    <a:pt x="330631" y="961301"/>
                  </a:lnTo>
                  <a:lnTo>
                    <a:pt x="300583" y="961301"/>
                  </a:lnTo>
                  <a:lnTo>
                    <a:pt x="300583" y="991362"/>
                  </a:lnTo>
                  <a:lnTo>
                    <a:pt x="330631" y="991362"/>
                  </a:lnTo>
                  <a:lnTo>
                    <a:pt x="360692" y="991362"/>
                  </a:lnTo>
                  <a:lnTo>
                    <a:pt x="360692" y="961301"/>
                  </a:lnTo>
                  <a:lnTo>
                    <a:pt x="360692" y="931252"/>
                  </a:lnTo>
                  <a:lnTo>
                    <a:pt x="360692" y="901192"/>
                  </a:lnTo>
                  <a:close/>
                </a:path>
                <a:path w="992505" h="991870">
                  <a:moveTo>
                    <a:pt x="420801" y="931240"/>
                  </a:moveTo>
                  <a:lnTo>
                    <a:pt x="390740" y="931240"/>
                  </a:lnTo>
                  <a:lnTo>
                    <a:pt x="390740" y="961301"/>
                  </a:lnTo>
                  <a:lnTo>
                    <a:pt x="420801" y="961301"/>
                  </a:lnTo>
                  <a:lnTo>
                    <a:pt x="420801" y="931240"/>
                  </a:lnTo>
                  <a:close/>
                </a:path>
                <a:path w="992505" h="991870">
                  <a:moveTo>
                    <a:pt x="420801" y="871131"/>
                  </a:moveTo>
                  <a:lnTo>
                    <a:pt x="390740" y="871131"/>
                  </a:lnTo>
                  <a:lnTo>
                    <a:pt x="390740" y="901192"/>
                  </a:lnTo>
                  <a:lnTo>
                    <a:pt x="420801" y="901192"/>
                  </a:lnTo>
                  <a:lnTo>
                    <a:pt x="420801" y="871131"/>
                  </a:lnTo>
                  <a:close/>
                </a:path>
                <a:path w="992505" h="991870">
                  <a:moveTo>
                    <a:pt x="721385" y="961301"/>
                  </a:moveTo>
                  <a:lnTo>
                    <a:pt x="691337" y="961301"/>
                  </a:lnTo>
                  <a:lnTo>
                    <a:pt x="661276" y="961301"/>
                  </a:lnTo>
                  <a:lnTo>
                    <a:pt x="661276" y="931252"/>
                  </a:lnTo>
                  <a:lnTo>
                    <a:pt x="661276" y="901192"/>
                  </a:lnTo>
                  <a:lnTo>
                    <a:pt x="631215" y="901192"/>
                  </a:lnTo>
                  <a:lnTo>
                    <a:pt x="631215" y="871131"/>
                  </a:lnTo>
                  <a:lnTo>
                    <a:pt x="601154" y="871131"/>
                  </a:lnTo>
                  <a:lnTo>
                    <a:pt x="571106" y="871131"/>
                  </a:lnTo>
                  <a:lnTo>
                    <a:pt x="541045" y="871131"/>
                  </a:lnTo>
                  <a:lnTo>
                    <a:pt x="541045" y="901192"/>
                  </a:lnTo>
                  <a:lnTo>
                    <a:pt x="541045" y="931240"/>
                  </a:lnTo>
                  <a:lnTo>
                    <a:pt x="510997" y="931240"/>
                  </a:lnTo>
                  <a:lnTo>
                    <a:pt x="480936" y="931240"/>
                  </a:lnTo>
                  <a:lnTo>
                    <a:pt x="480936" y="901192"/>
                  </a:lnTo>
                  <a:lnTo>
                    <a:pt x="450875" y="901192"/>
                  </a:lnTo>
                  <a:lnTo>
                    <a:pt x="450875" y="871131"/>
                  </a:lnTo>
                  <a:lnTo>
                    <a:pt x="420814" y="871131"/>
                  </a:lnTo>
                  <a:lnTo>
                    <a:pt x="420814" y="901192"/>
                  </a:lnTo>
                  <a:lnTo>
                    <a:pt x="420814" y="931252"/>
                  </a:lnTo>
                  <a:lnTo>
                    <a:pt x="450875" y="931252"/>
                  </a:lnTo>
                  <a:lnTo>
                    <a:pt x="450875" y="961301"/>
                  </a:lnTo>
                  <a:lnTo>
                    <a:pt x="480936" y="961301"/>
                  </a:lnTo>
                  <a:lnTo>
                    <a:pt x="510997" y="961301"/>
                  </a:lnTo>
                  <a:lnTo>
                    <a:pt x="510997" y="991362"/>
                  </a:lnTo>
                  <a:lnTo>
                    <a:pt x="541045" y="991362"/>
                  </a:lnTo>
                  <a:lnTo>
                    <a:pt x="541045" y="961301"/>
                  </a:lnTo>
                  <a:lnTo>
                    <a:pt x="571106" y="961301"/>
                  </a:lnTo>
                  <a:lnTo>
                    <a:pt x="571106" y="931252"/>
                  </a:lnTo>
                  <a:lnTo>
                    <a:pt x="571106" y="901192"/>
                  </a:lnTo>
                  <a:lnTo>
                    <a:pt x="601154" y="901192"/>
                  </a:lnTo>
                  <a:lnTo>
                    <a:pt x="601154" y="931252"/>
                  </a:lnTo>
                  <a:lnTo>
                    <a:pt x="631215" y="931252"/>
                  </a:lnTo>
                  <a:lnTo>
                    <a:pt x="631215" y="961301"/>
                  </a:lnTo>
                  <a:lnTo>
                    <a:pt x="601154" y="961301"/>
                  </a:lnTo>
                  <a:lnTo>
                    <a:pt x="571106" y="961301"/>
                  </a:lnTo>
                  <a:lnTo>
                    <a:pt x="571106" y="991362"/>
                  </a:lnTo>
                  <a:lnTo>
                    <a:pt x="721385" y="991362"/>
                  </a:lnTo>
                  <a:lnTo>
                    <a:pt x="721385" y="961301"/>
                  </a:lnTo>
                  <a:close/>
                </a:path>
                <a:path w="992505" h="991870">
                  <a:moveTo>
                    <a:pt x="721385" y="871131"/>
                  </a:moveTo>
                  <a:lnTo>
                    <a:pt x="691337" y="871131"/>
                  </a:lnTo>
                  <a:lnTo>
                    <a:pt x="691337" y="901192"/>
                  </a:lnTo>
                  <a:lnTo>
                    <a:pt x="721385" y="901192"/>
                  </a:lnTo>
                  <a:lnTo>
                    <a:pt x="721385" y="871131"/>
                  </a:lnTo>
                  <a:close/>
                </a:path>
                <a:path w="992505" h="991870">
                  <a:moveTo>
                    <a:pt x="751459" y="961301"/>
                  </a:moveTo>
                  <a:lnTo>
                    <a:pt x="721398" y="961301"/>
                  </a:lnTo>
                  <a:lnTo>
                    <a:pt x="721398" y="991362"/>
                  </a:lnTo>
                  <a:lnTo>
                    <a:pt x="751459" y="991362"/>
                  </a:lnTo>
                  <a:lnTo>
                    <a:pt x="751459" y="961301"/>
                  </a:lnTo>
                  <a:close/>
                </a:path>
                <a:path w="992505" h="991870">
                  <a:moveTo>
                    <a:pt x="811568" y="961301"/>
                  </a:moveTo>
                  <a:lnTo>
                    <a:pt x="781507" y="961301"/>
                  </a:lnTo>
                  <a:lnTo>
                    <a:pt x="781507" y="991362"/>
                  </a:lnTo>
                  <a:lnTo>
                    <a:pt x="811568" y="991362"/>
                  </a:lnTo>
                  <a:lnTo>
                    <a:pt x="811568" y="961301"/>
                  </a:lnTo>
                  <a:close/>
                </a:path>
                <a:path w="992505" h="991870">
                  <a:moveTo>
                    <a:pt x="931799" y="901192"/>
                  </a:moveTo>
                  <a:lnTo>
                    <a:pt x="901738" y="901192"/>
                  </a:lnTo>
                  <a:lnTo>
                    <a:pt x="871677" y="901192"/>
                  </a:lnTo>
                  <a:lnTo>
                    <a:pt x="871677" y="871131"/>
                  </a:lnTo>
                  <a:lnTo>
                    <a:pt x="841616" y="871131"/>
                  </a:lnTo>
                  <a:lnTo>
                    <a:pt x="811568" y="871131"/>
                  </a:lnTo>
                  <a:lnTo>
                    <a:pt x="781507" y="871131"/>
                  </a:lnTo>
                  <a:lnTo>
                    <a:pt x="781507" y="901192"/>
                  </a:lnTo>
                  <a:lnTo>
                    <a:pt x="751459" y="901192"/>
                  </a:lnTo>
                  <a:lnTo>
                    <a:pt x="751459" y="931252"/>
                  </a:lnTo>
                  <a:lnTo>
                    <a:pt x="781507" y="931252"/>
                  </a:lnTo>
                  <a:lnTo>
                    <a:pt x="811568" y="931252"/>
                  </a:lnTo>
                  <a:lnTo>
                    <a:pt x="841616" y="931252"/>
                  </a:lnTo>
                  <a:lnTo>
                    <a:pt x="871677" y="931252"/>
                  </a:lnTo>
                  <a:lnTo>
                    <a:pt x="901738" y="931252"/>
                  </a:lnTo>
                  <a:lnTo>
                    <a:pt x="931799" y="931252"/>
                  </a:lnTo>
                  <a:lnTo>
                    <a:pt x="931799" y="901192"/>
                  </a:lnTo>
                  <a:close/>
                </a:path>
                <a:path w="992505" h="991870">
                  <a:moveTo>
                    <a:pt x="931799" y="59563"/>
                  </a:moveTo>
                  <a:lnTo>
                    <a:pt x="841616" y="59563"/>
                  </a:lnTo>
                  <a:lnTo>
                    <a:pt x="841616" y="149745"/>
                  </a:lnTo>
                  <a:lnTo>
                    <a:pt x="931799" y="149745"/>
                  </a:lnTo>
                  <a:lnTo>
                    <a:pt x="931799" y="59563"/>
                  </a:lnTo>
                  <a:close/>
                </a:path>
                <a:path w="992505" h="991870">
                  <a:moveTo>
                    <a:pt x="961847" y="871131"/>
                  </a:moveTo>
                  <a:lnTo>
                    <a:pt x="931799" y="871131"/>
                  </a:lnTo>
                  <a:lnTo>
                    <a:pt x="931799" y="901192"/>
                  </a:lnTo>
                  <a:lnTo>
                    <a:pt x="961847" y="901192"/>
                  </a:lnTo>
                  <a:lnTo>
                    <a:pt x="961847" y="871131"/>
                  </a:lnTo>
                  <a:close/>
                </a:path>
                <a:path w="992505" h="991870">
                  <a:moveTo>
                    <a:pt x="991908" y="961301"/>
                  </a:moveTo>
                  <a:lnTo>
                    <a:pt x="961847" y="961301"/>
                  </a:lnTo>
                  <a:lnTo>
                    <a:pt x="961847" y="991362"/>
                  </a:lnTo>
                  <a:lnTo>
                    <a:pt x="991908" y="991362"/>
                  </a:lnTo>
                  <a:lnTo>
                    <a:pt x="991908" y="961301"/>
                  </a:lnTo>
                  <a:close/>
                </a:path>
                <a:path w="992505" h="991870">
                  <a:moveTo>
                    <a:pt x="991920" y="0"/>
                  </a:moveTo>
                  <a:lnTo>
                    <a:pt x="781507" y="0"/>
                  </a:lnTo>
                  <a:lnTo>
                    <a:pt x="781507" y="30480"/>
                  </a:lnTo>
                  <a:lnTo>
                    <a:pt x="781507" y="177800"/>
                  </a:lnTo>
                  <a:lnTo>
                    <a:pt x="781507" y="209550"/>
                  </a:lnTo>
                  <a:lnTo>
                    <a:pt x="991920" y="209550"/>
                  </a:lnTo>
                  <a:lnTo>
                    <a:pt x="991920" y="178295"/>
                  </a:lnTo>
                  <a:lnTo>
                    <a:pt x="991920" y="177800"/>
                  </a:lnTo>
                  <a:lnTo>
                    <a:pt x="991920" y="31013"/>
                  </a:lnTo>
                  <a:lnTo>
                    <a:pt x="960348" y="31013"/>
                  </a:lnTo>
                  <a:lnTo>
                    <a:pt x="960348" y="177800"/>
                  </a:lnTo>
                  <a:lnTo>
                    <a:pt x="813079" y="177800"/>
                  </a:lnTo>
                  <a:lnTo>
                    <a:pt x="813079" y="30480"/>
                  </a:lnTo>
                  <a:lnTo>
                    <a:pt x="991920" y="30480"/>
                  </a:lnTo>
                  <a:lnTo>
                    <a:pt x="9919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15339488" y="5704490"/>
            <a:ext cx="3387725" cy="8172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Let’s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jump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watching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video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shows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works.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0565268" y="5920860"/>
            <a:ext cx="4233545" cy="18726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If</a:t>
            </a:r>
            <a:r>
              <a:rPr sz="17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you</a:t>
            </a:r>
            <a:r>
              <a:rPr sz="17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want</a:t>
            </a:r>
            <a:r>
              <a:rPr sz="17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deeper</a:t>
            </a:r>
            <a:r>
              <a:rPr sz="17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technical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understanding</a:t>
            </a:r>
            <a:r>
              <a:rPr sz="1700" spc="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how</a:t>
            </a:r>
            <a:r>
              <a:rPr sz="1700" spc="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1700" spc="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works,</a:t>
            </a:r>
            <a:r>
              <a:rPr sz="1700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we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have</a:t>
            </a:r>
            <a:r>
              <a:rPr sz="1700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included</a:t>
            </a:r>
            <a:r>
              <a:rPr sz="17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resources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back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of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this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workbook.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You</a:t>
            </a:r>
            <a:r>
              <a:rPr sz="1700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can</a:t>
            </a:r>
            <a:r>
              <a:rPr sz="17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also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register</a:t>
            </a:r>
            <a:r>
              <a:rPr sz="17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on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our</a:t>
            </a:r>
            <a:r>
              <a:rPr sz="1700" spc="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website</a:t>
            </a:r>
            <a:r>
              <a:rPr sz="1700" spc="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for</a:t>
            </a:r>
            <a:r>
              <a:rPr sz="1700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Diploma</a:t>
            </a:r>
            <a:r>
              <a:rPr sz="1700" spc="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-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Technical</a:t>
            </a:r>
            <a:r>
              <a:rPr sz="17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Edition</a:t>
            </a:r>
            <a:r>
              <a:rPr sz="1700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be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notified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when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this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more</a:t>
            </a:r>
            <a:r>
              <a:rPr sz="1700" spc="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technical</a:t>
            </a:r>
            <a:r>
              <a:rPr sz="1700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course</a:t>
            </a:r>
            <a:r>
              <a:rPr sz="1700" spc="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ready.</a:t>
            </a:r>
            <a:endParaRPr sz="1700" dirty="0">
              <a:latin typeface="Open Sans"/>
              <a:cs typeface="Open Sans"/>
            </a:endParaRPr>
          </a:p>
        </p:txBody>
      </p:sp>
      <p:pic>
        <p:nvPicPr>
          <p:cNvPr id="69" name="object 6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8829740" y="10656763"/>
            <a:ext cx="143503" cy="143534"/>
          </a:xfrm>
          <a:prstGeom prst="rect">
            <a:avLst/>
          </a:prstGeom>
        </p:spPr>
      </p:pic>
      <p:sp>
        <p:nvSpPr>
          <p:cNvPr id="70" name="object 7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68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8363" y="6008441"/>
            <a:ext cx="6513488" cy="412077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20104100" cy="1866900"/>
            <a:chOff x="0" y="0"/>
            <a:chExt cx="20104100" cy="18669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18665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129" y="58427"/>
              <a:ext cx="14281449" cy="17515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700068" y="593896"/>
            <a:ext cx="1273727" cy="67879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8580" y="3713165"/>
            <a:ext cx="547350" cy="54843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330528" y="3828919"/>
            <a:ext cx="14351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1</a:t>
            </a:r>
            <a:endParaRPr sz="160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4791" y="2298676"/>
            <a:ext cx="8225155" cy="16090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9.5</a:t>
            </a:r>
            <a:r>
              <a:rPr sz="3450" b="1" i="1" spc="-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How</a:t>
            </a:r>
            <a:r>
              <a:rPr sz="3450" b="1" i="1" spc="-2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r>
              <a:rPr sz="3450" b="1" i="1" spc="-2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transactions</a:t>
            </a:r>
            <a:r>
              <a:rPr sz="3450" b="1" i="1" spc="-2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work</a:t>
            </a:r>
            <a:r>
              <a:rPr sz="3450" b="1" i="1" spc="-20" dirty="0">
                <a:solidFill>
                  <a:srgbClr val="241B54"/>
                </a:solidFill>
                <a:latin typeface="Open Sans"/>
                <a:cs typeface="Open Sans"/>
              </a:rPr>
              <a:t> from</a:t>
            </a:r>
            <a:endParaRPr sz="345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start</a:t>
            </a:r>
            <a:r>
              <a:rPr sz="3450" b="1" i="1" spc="-1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to</a:t>
            </a:r>
            <a:r>
              <a:rPr sz="3450" b="1" i="1" spc="-10" dirty="0">
                <a:solidFill>
                  <a:srgbClr val="241B54"/>
                </a:solidFill>
                <a:latin typeface="Open Sans"/>
                <a:cs typeface="Open Sans"/>
              </a:rPr>
              <a:t> finish</a:t>
            </a:r>
            <a:endParaRPr sz="3450" dirty="0">
              <a:latin typeface="Open Sans"/>
              <a:cs typeface="Open Sans"/>
            </a:endParaRPr>
          </a:p>
          <a:p>
            <a:pPr marL="751205">
              <a:lnSpc>
                <a:spcPct val="100000"/>
              </a:lnSpc>
              <a:spcBef>
                <a:spcPts val="2295"/>
              </a:spcBef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Adam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wants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Gerardo.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He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picks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his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UTXOs,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creates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5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endParaRPr sz="1550" dirty="0">
              <a:latin typeface="Open Sans"/>
              <a:cs typeface="Open San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8580" y="4604048"/>
            <a:ext cx="547350" cy="54843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330528" y="4719793"/>
            <a:ext cx="14351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2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28580" y="5325681"/>
            <a:ext cx="547350" cy="54843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330528" y="5449287"/>
            <a:ext cx="5774055" cy="2641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  <a:tabLst>
                <a:tab pos="535305" algn="l"/>
              </a:tabLst>
            </a:pPr>
            <a:r>
              <a:rPr sz="1600" b="1" spc="-50" dirty="0">
                <a:solidFill>
                  <a:srgbClr val="FFFFFF"/>
                </a:solidFill>
                <a:latin typeface="Open Sans"/>
                <a:cs typeface="Open Sans"/>
              </a:rPr>
              <a:t>3</a:t>
            </a:r>
            <a:r>
              <a:rPr sz="1600" b="1" dirty="0">
                <a:solidFill>
                  <a:srgbClr val="FFFFFF"/>
                </a:solidFill>
                <a:latin typeface="Open Sans"/>
                <a:cs typeface="Open Sans"/>
              </a:rPr>
              <a:t>	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Adam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broadcasts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endParaRPr sz="155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53694" y="3852745"/>
            <a:ext cx="7933690" cy="1057341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168910">
              <a:lnSpc>
                <a:spcPts val="1650"/>
              </a:lnSpc>
              <a:spcBef>
                <a:spcPts val="345"/>
              </a:spcBef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adds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necessary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details,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including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amount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he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wants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send,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Gerardo’s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receiving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address,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above</a:t>
            </a:r>
            <a:r>
              <a:rPr lang="en-US" sz="1550" dirty="0">
                <a:solidFill>
                  <a:srgbClr val="57585B"/>
                </a:solidFill>
                <a:latin typeface="Open Sans"/>
                <a:cs typeface="Open Sans"/>
              </a:rPr>
              <a:t>—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average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transaction fee.</a:t>
            </a:r>
            <a:endParaRPr sz="1550" dirty="0">
              <a:latin typeface="Open Sans"/>
              <a:cs typeface="Open Sans"/>
            </a:endParaRPr>
          </a:p>
          <a:p>
            <a:pPr marL="12700">
              <a:lnSpc>
                <a:spcPts val="1755"/>
              </a:lnSpc>
              <a:spcBef>
                <a:spcPts val="870"/>
              </a:spcBef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After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doing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final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check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details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correct,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Adam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uses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his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private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sign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endParaRPr sz="1550" dirty="0">
              <a:latin typeface="Open Sans"/>
              <a:cs typeface="Open Sans"/>
            </a:endParaRPr>
          </a:p>
          <a:p>
            <a:pPr marL="12700">
              <a:lnSpc>
                <a:spcPts val="1755"/>
              </a:lnSpc>
            </a:pP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transaction.</a:t>
            </a:r>
            <a:endParaRPr sz="1550" dirty="0">
              <a:latin typeface="Open Sans"/>
              <a:cs typeface="Open San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08394" y="2542425"/>
            <a:ext cx="547350" cy="54843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510345" y="2658173"/>
            <a:ext cx="14351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4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308394" y="3237347"/>
            <a:ext cx="547350" cy="548436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0510345" y="3353097"/>
            <a:ext cx="14351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5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308395" y="3890111"/>
            <a:ext cx="547350" cy="548426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0510345" y="4005861"/>
            <a:ext cx="14351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6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308394" y="4604048"/>
            <a:ext cx="547350" cy="548436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0510345" y="4719804"/>
            <a:ext cx="14351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7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308394" y="5311095"/>
            <a:ext cx="547350" cy="548436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0510345" y="5426844"/>
            <a:ext cx="14351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8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308395" y="6089343"/>
            <a:ext cx="547350" cy="548436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0510345" y="6205094"/>
            <a:ext cx="14351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9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308394" y="6790075"/>
            <a:ext cx="547350" cy="548436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0451324" y="6905825"/>
            <a:ext cx="26162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-25" dirty="0">
                <a:solidFill>
                  <a:srgbClr val="FFFFFF"/>
                </a:solidFill>
                <a:latin typeface="Open Sans"/>
                <a:cs typeface="Open Sans"/>
              </a:rPr>
              <a:t>10</a:t>
            </a:r>
            <a:endParaRPr sz="1600">
              <a:latin typeface="Open Sans"/>
              <a:cs typeface="Open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04172" y="9930524"/>
            <a:ext cx="8636000" cy="68326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345"/>
              </a:spcBef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we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wrap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up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chapter,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you've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gained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valuable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insights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fundamental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concepts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of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how Bitcoin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works.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We've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covered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essential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aspects,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basics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money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technical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side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technology.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Now,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let's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tie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together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next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chapter.</a:t>
            </a:r>
            <a:endParaRPr sz="1550">
              <a:latin typeface="Open Sans"/>
              <a:cs typeface="Open San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304172" y="10558997"/>
            <a:ext cx="7455534" cy="2641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Chapter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10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awaits,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where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we'll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delve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significant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question: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"Why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Bitcoin?"</a:t>
            </a:r>
            <a:endParaRPr sz="1550">
              <a:latin typeface="Open Sans"/>
              <a:cs typeface="Open San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68363" y="10342443"/>
            <a:ext cx="69780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0890" marR="5080" indent="-758825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solidFill>
                  <a:srgbClr val="57585B"/>
                </a:solidFill>
                <a:latin typeface="Open Sans"/>
                <a:cs typeface="Open Sans"/>
              </a:rPr>
              <a:t>From:</a:t>
            </a:r>
            <a:r>
              <a:rPr sz="1400" i="1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spc="-10" dirty="0">
                <a:solidFill>
                  <a:srgbClr val="57585B"/>
                </a:solidFill>
                <a:latin typeface="Open Sans"/>
                <a:cs typeface="Open Sans"/>
              </a:rPr>
              <a:t>Stevenot,</a:t>
            </a:r>
            <a:r>
              <a:rPr sz="1400" i="1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dirty="0">
                <a:solidFill>
                  <a:srgbClr val="57585B"/>
                </a:solidFill>
                <a:latin typeface="Open Sans"/>
                <a:cs typeface="Open Sans"/>
              </a:rPr>
              <a:t>Ted,</a:t>
            </a:r>
            <a:r>
              <a:rPr sz="1400" i="1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dirty="0">
                <a:solidFill>
                  <a:srgbClr val="57585B"/>
                </a:solidFill>
                <a:latin typeface="Open Sans"/>
                <a:cs typeface="Open Sans"/>
              </a:rPr>
              <a:t>“What</a:t>
            </a:r>
            <a:r>
              <a:rPr sz="1400" i="1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400" i="1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400" i="1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spc="-1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400" i="1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dirty="0">
                <a:solidFill>
                  <a:srgbClr val="57585B"/>
                </a:solidFill>
                <a:latin typeface="Open Sans"/>
                <a:cs typeface="Open Sans"/>
              </a:rPr>
              <a:t>node</a:t>
            </a:r>
            <a:r>
              <a:rPr sz="1400" i="1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400" i="1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400" i="1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dirty="0">
                <a:solidFill>
                  <a:srgbClr val="57585B"/>
                </a:solidFill>
                <a:latin typeface="Open Sans"/>
                <a:cs typeface="Open Sans"/>
              </a:rPr>
              <a:t>does</a:t>
            </a:r>
            <a:r>
              <a:rPr sz="1400" i="1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400" i="1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dirty="0">
                <a:solidFill>
                  <a:srgbClr val="57585B"/>
                </a:solidFill>
                <a:latin typeface="Open Sans"/>
                <a:cs typeface="Open Sans"/>
              </a:rPr>
              <a:t>work?”.</a:t>
            </a:r>
            <a:r>
              <a:rPr sz="1400" i="1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spc="-10" dirty="0">
                <a:solidFill>
                  <a:srgbClr val="57585B"/>
                </a:solidFill>
                <a:latin typeface="Open Sans"/>
                <a:cs typeface="Open Sans"/>
              </a:rPr>
              <a:t>Unchained</a:t>
            </a:r>
            <a:r>
              <a:rPr sz="1400" i="1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spc="-10" dirty="0">
                <a:solidFill>
                  <a:srgbClr val="57585B"/>
                </a:solidFill>
                <a:latin typeface="Open Sans"/>
                <a:cs typeface="Open Sans"/>
              </a:rPr>
              <a:t>Capital, </a:t>
            </a:r>
            <a:r>
              <a:rPr sz="1400" i="1" dirty="0">
                <a:solidFill>
                  <a:srgbClr val="57585B"/>
                </a:solidFill>
                <a:latin typeface="Open Sans"/>
                <a:cs typeface="Open Sans"/>
              </a:rPr>
              <a:t>17,</a:t>
            </a:r>
            <a:r>
              <a:rPr sz="1400" i="1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spc="-10" dirty="0">
                <a:solidFill>
                  <a:srgbClr val="57585B"/>
                </a:solidFill>
                <a:latin typeface="Open Sans"/>
                <a:cs typeface="Open Sans"/>
              </a:rPr>
              <a:t>January,</a:t>
            </a:r>
            <a:r>
              <a:rPr sz="1400" i="1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dirty="0">
                <a:solidFill>
                  <a:srgbClr val="57585B"/>
                </a:solidFill>
                <a:latin typeface="Open Sans"/>
                <a:cs typeface="Open Sans"/>
              </a:rPr>
              <a:t>2023,</a:t>
            </a:r>
            <a:r>
              <a:rPr sz="1400" i="1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spc="-10" dirty="0">
                <a:solidFill>
                  <a:srgbClr val="57585B"/>
                </a:solidFill>
                <a:latin typeface="Open Sans"/>
                <a:cs typeface="Open Sans"/>
              </a:rPr>
              <a:t>https://unchained.com/blog/what-is-a-bitcoin-node/</a:t>
            </a:r>
            <a:endParaRPr sz="1400">
              <a:latin typeface="Open Sans"/>
              <a:cs typeface="Open San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0333853" y="7476190"/>
            <a:ext cx="8623935" cy="2204720"/>
            <a:chOff x="10333853" y="7476190"/>
            <a:chExt cx="8623935" cy="2204720"/>
          </a:xfrm>
        </p:grpSpPr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33853" y="7476190"/>
              <a:ext cx="8623652" cy="220450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8290617" y="7650879"/>
              <a:ext cx="472440" cy="513080"/>
            </a:xfrm>
            <a:custGeom>
              <a:avLst/>
              <a:gdLst/>
              <a:ahLst/>
              <a:cxnLst/>
              <a:rect l="l" t="t" r="r" b="b"/>
              <a:pathLst>
                <a:path w="472440" h="513079">
                  <a:moveTo>
                    <a:pt x="61277" y="210045"/>
                  </a:moveTo>
                  <a:lnTo>
                    <a:pt x="54343" y="203123"/>
                  </a:lnTo>
                  <a:lnTo>
                    <a:pt x="15494" y="203123"/>
                  </a:lnTo>
                  <a:lnTo>
                    <a:pt x="6921" y="203123"/>
                  </a:lnTo>
                  <a:lnTo>
                    <a:pt x="0" y="210045"/>
                  </a:lnTo>
                  <a:lnTo>
                    <a:pt x="0" y="227152"/>
                  </a:lnTo>
                  <a:lnTo>
                    <a:pt x="6946" y="234086"/>
                  </a:lnTo>
                  <a:lnTo>
                    <a:pt x="54343" y="234086"/>
                  </a:lnTo>
                  <a:lnTo>
                    <a:pt x="61277" y="227152"/>
                  </a:lnTo>
                  <a:lnTo>
                    <a:pt x="61277" y="210045"/>
                  </a:lnTo>
                  <a:close/>
                </a:path>
                <a:path w="472440" h="513079">
                  <a:moveTo>
                    <a:pt x="130721" y="91490"/>
                  </a:moveTo>
                  <a:lnTo>
                    <a:pt x="103238" y="64020"/>
                  </a:lnTo>
                  <a:lnTo>
                    <a:pt x="97193" y="57988"/>
                  </a:lnTo>
                  <a:lnTo>
                    <a:pt x="87376" y="57988"/>
                  </a:lnTo>
                  <a:lnTo>
                    <a:pt x="75260" y="70053"/>
                  </a:lnTo>
                  <a:lnTo>
                    <a:pt x="75260" y="79857"/>
                  </a:lnTo>
                  <a:lnTo>
                    <a:pt x="105778" y="110363"/>
                  </a:lnTo>
                  <a:lnTo>
                    <a:pt x="109728" y="111874"/>
                  </a:lnTo>
                  <a:lnTo>
                    <a:pt x="117690" y="111874"/>
                  </a:lnTo>
                  <a:lnTo>
                    <a:pt x="121627" y="110363"/>
                  </a:lnTo>
                  <a:lnTo>
                    <a:pt x="130721" y="101295"/>
                  </a:lnTo>
                  <a:lnTo>
                    <a:pt x="130721" y="91490"/>
                  </a:lnTo>
                  <a:close/>
                </a:path>
                <a:path w="472440" h="513079">
                  <a:moveTo>
                    <a:pt x="251396" y="6934"/>
                  </a:moveTo>
                  <a:lnTo>
                    <a:pt x="244462" y="0"/>
                  </a:lnTo>
                  <a:lnTo>
                    <a:pt x="227368" y="0"/>
                  </a:lnTo>
                  <a:lnTo>
                    <a:pt x="220421" y="6934"/>
                  </a:lnTo>
                  <a:lnTo>
                    <a:pt x="220421" y="54343"/>
                  </a:lnTo>
                  <a:lnTo>
                    <a:pt x="227368" y="61264"/>
                  </a:lnTo>
                  <a:lnTo>
                    <a:pt x="235915" y="61264"/>
                  </a:lnTo>
                  <a:lnTo>
                    <a:pt x="244462" y="61264"/>
                  </a:lnTo>
                  <a:lnTo>
                    <a:pt x="251396" y="54343"/>
                  </a:lnTo>
                  <a:lnTo>
                    <a:pt x="251396" y="6934"/>
                  </a:lnTo>
                  <a:close/>
                </a:path>
                <a:path w="472440" h="513079">
                  <a:moveTo>
                    <a:pt x="293624" y="488543"/>
                  </a:moveTo>
                  <a:lnTo>
                    <a:pt x="286689" y="481609"/>
                  </a:lnTo>
                  <a:lnTo>
                    <a:pt x="193687" y="481609"/>
                  </a:lnTo>
                  <a:lnTo>
                    <a:pt x="185140" y="481609"/>
                  </a:lnTo>
                  <a:lnTo>
                    <a:pt x="178206" y="488543"/>
                  </a:lnTo>
                  <a:lnTo>
                    <a:pt x="178206" y="505637"/>
                  </a:lnTo>
                  <a:lnTo>
                    <a:pt x="185140" y="512572"/>
                  </a:lnTo>
                  <a:lnTo>
                    <a:pt x="286689" y="512572"/>
                  </a:lnTo>
                  <a:lnTo>
                    <a:pt x="293624" y="505637"/>
                  </a:lnTo>
                  <a:lnTo>
                    <a:pt x="293624" y="488543"/>
                  </a:lnTo>
                  <a:close/>
                </a:path>
                <a:path w="472440" h="513079">
                  <a:moveTo>
                    <a:pt x="392544" y="250215"/>
                  </a:moveTo>
                  <a:lnTo>
                    <a:pt x="389521" y="219405"/>
                  </a:lnTo>
                  <a:lnTo>
                    <a:pt x="380657" y="190182"/>
                  </a:lnTo>
                  <a:lnTo>
                    <a:pt x="366229" y="163271"/>
                  </a:lnTo>
                  <a:lnTo>
                    <a:pt x="361594" y="157645"/>
                  </a:lnTo>
                  <a:lnTo>
                    <a:pt x="361594" y="250228"/>
                  </a:lnTo>
                  <a:lnTo>
                    <a:pt x="359333" y="274027"/>
                  </a:lnTo>
                  <a:lnTo>
                    <a:pt x="352691" y="296672"/>
                  </a:lnTo>
                  <a:lnTo>
                    <a:pt x="341871" y="317639"/>
                  </a:lnTo>
                  <a:lnTo>
                    <a:pt x="327088" y="336384"/>
                  </a:lnTo>
                  <a:lnTo>
                    <a:pt x="314159" y="352577"/>
                  </a:lnTo>
                  <a:lnTo>
                    <a:pt x="304685" y="370293"/>
                  </a:lnTo>
                  <a:lnTo>
                    <a:pt x="298869" y="389102"/>
                  </a:lnTo>
                  <a:lnTo>
                    <a:pt x="296887" y="408546"/>
                  </a:lnTo>
                  <a:lnTo>
                    <a:pt x="296887" y="422706"/>
                  </a:lnTo>
                  <a:lnTo>
                    <a:pt x="296113" y="423481"/>
                  </a:lnTo>
                  <a:lnTo>
                    <a:pt x="175729" y="423481"/>
                  </a:lnTo>
                  <a:lnTo>
                    <a:pt x="174955" y="422706"/>
                  </a:lnTo>
                  <a:lnTo>
                    <a:pt x="174955" y="408546"/>
                  </a:lnTo>
                  <a:lnTo>
                    <a:pt x="172974" y="389102"/>
                  </a:lnTo>
                  <a:lnTo>
                    <a:pt x="167157" y="370293"/>
                  </a:lnTo>
                  <a:lnTo>
                    <a:pt x="157683" y="352577"/>
                  </a:lnTo>
                  <a:lnTo>
                    <a:pt x="144754" y="336384"/>
                  </a:lnTo>
                  <a:lnTo>
                    <a:pt x="129971" y="317639"/>
                  </a:lnTo>
                  <a:lnTo>
                    <a:pt x="119164" y="296672"/>
                  </a:lnTo>
                  <a:lnTo>
                    <a:pt x="112522" y="274015"/>
                  </a:lnTo>
                  <a:lnTo>
                    <a:pt x="110286" y="250215"/>
                  </a:lnTo>
                  <a:lnTo>
                    <a:pt x="112699" y="225475"/>
                  </a:lnTo>
                  <a:lnTo>
                    <a:pt x="131381" y="180441"/>
                  </a:lnTo>
                  <a:lnTo>
                    <a:pt x="166319" y="145516"/>
                  </a:lnTo>
                  <a:lnTo>
                    <a:pt x="211124" y="126949"/>
                  </a:lnTo>
                  <a:lnTo>
                    <a:pt x="235712" y="124548"/>
                  </a:lnTo>
                  <a:lnTo>
                    <a:pt x="235953" y="124561"/>
                  </a:lnTo>
                  <a:lnTo>
                    <a:pt x="236118" y="124548"/>
                  </a:lnTo>
                  <a:lnTo>
                    <a:pt x="284060" y="134023"/>
                  </a:lnTo>
                  <a:lnTo>
                    <a:pt x="324688" y="161239"/>
                  </a:lnTo>
                  <a:lnTo>
                    <a:pt x="352069" y="202031"/>
                  </a:lnTo>
                  <a:lnTo>
                    <a:pt x="361594" y="250228"/>
                  </a:lnTo>
                  <a:lnTo>
                    <a:pt x="361594" y="157645"/>
                  </a:lnTo>
                  <a:lnTo>
                    <a:pt x="346519" y="139344"/>
                  </a:lnTo>
                  <a:lnTo>
                    <a:pt x="328510" y="124548"/>
                  </a:lnTo>
                  <a:lnTo>
                    <a:pt x="322668" y="119748"/>
                  </a:lnTo>
                  <a:lnTo>
                    <a:pt x="295871" y="105410"/>
                  </a:lnTo>
                  <a:lnTo>
                    <a:pt x="266801" y="96596"/>
                  </a:lnTo>
                  <a:lnTo>
                    <a:pt x="236143" y="93599"/>
                  </a:lnTo>
                  <a:lnTo>
                    <a:pt x="235623" y="93599"/>
                  </a:lnTo>
                  <a:lnTo>
                    <a:pt x="175933" y="105410"/>
                  </a:lnTo>
                  <a:lnTo>
                    <a:pt x="125285" y="139344"/>
                  </a:lnTo>
                  <a:lnTo>
                    <a:pt x="91147" y="190182"/>
                  </a:lnTo>
                  <a:lnTo>
                    <a:pt x="79260" y="250228"/>
                  </a:lnTo>
                  <a:lnTo>
                    <a:pt x="82092" y="279946"/>
                  </a:lnTo>
                  <a:lnTo>
                    <a:pt x="90398" y="308216"/>
                  </a:lnTo>
                  <a:lnTo>
                    <a:pt x="103924" y="334391"/>
                  </a:lnTo>
                  <a:lnTo>
                    <a:pt x="122377" y="357797"/>
                  </a:lnTo>
                  <a:lnTo>
                    <a:pt x="131635" y="369328"/>
                  </a:lnTo>
                  <a:lnTo>
                    <a:pt x="138404" y="381850"/>
                  </a:lnTo>
                  <a:lnTo>
                    <a:pt x="142557" y="395033"/>
                  </a:lnTo>
                  <a:lnTo>
                    <a:pt x="143979" y="408546"/>
                  </a:lnTo>
                  <a:lnTo>
                    <a:pt x="143979" y="421767"/>
                  </a:lnTo>
                  <a:lnTo>
                    <a:pt x="146545" y="434479"/>
                  </a:lnTo>
                  <a:lnTo>
                    <a:pt x="153555" y="444868"/>
                  </a:lnTo>
                  <a:lnTo>
                    <a:pt x="163944" y="451878"/>
                  </a:lnTo>
                  <a:lnTo>
                    <a:pt x="176657" y="454456"/>
                  </a:lnTo>
                  <a:lnTo>
                    <a:pt x="295148" y="454456"/>
                  </a:lnTo>
                  <a:lnTo>
                    <a:pt x="327482" y="423481"/>
                  </a:lnTo>
                  <a:lnTo>
                    <a:pt x="327825" y="421767"/>
                  </a:lnTo>
                  <a:lnTo>
                    <a:pt x="327825" y="408546"/>
                  </a:lnTo>
                  <a:lnTo>
                    <a:pt x="329247" y="395020"/>
                  </a:lnTo>
                  <a:lnTo>
                    <a:pt x="333413" y="381825"/>
                  </a:lnTo>
                  <a:lnTo>
                    <a:pt x="340194" y="369316"/>
                  </a:lnTo>
                  <a:lnTo>
                    <a:pt x="349440" y="357784"/>
                  </a:lnTo>
                  <a:lnTo>
                    <a:pt x="367906" y="334365"/>
                  </a:lnTo>
                  <a:lnTo>
                    <a:pt x="381419" y="308203"/>
                  </a:lnTo>
                  <a:lnTo>
                    <a:pt x="389712" y="279933"/>
                  </a:lnTo>
                  <a:lnTo>
                    <a:pt x="392544" y="250215"/>
                  </a:lnTo>
                  <a:close/>
                </a:path>
                <a:path w="472440" h="513079">
                  <a:moveTo>
                    <a:pt x="396544" y="70053"/>
                  </a:moveTo>
                  <a:lnTo>
                    <a:pt x="384454" y="57962"/>
                  </a:lnTo>
                  <a:lnTo>
                    <a:pt x="374650" y="57962"/>
                  </a:lnTo>
                  <a:lnTo>
                    <a:pt x="341083" y="91503"/>
                  </a:lnTo>
                  <a:lnTo>
                    <a:pt x="341083" y="101320"/>
                  </a:lnTo>
                  <a:lnTo>
                    <a:pt x="350177" y="110375"/>
                  </a:lnTo>
                  <a:lnTo>
                    <a:pt x="354126" y="111887"/>
                  </a:lnTo>
                  <a:lnTo>
                    <a:pt x="362089" y="111887"/>
                  </a:lnTo>
                  <a:lnTo>
                    <a:pt x="366026" y="110375"/>
                  </a:lnTo>
                  <a:lnTo>
                    <a:pt x="369062" y="107340"/>
                  </a:lnTo>
                  <a:lnTo>
                    <a:pt x="396544" y="79857"/>
                  </a:lnTo>
                  <a:lnTo>
                    <a:pt x="396544" y="70053"/>
                  </a:lnTo>
                  <a:close/>
                </a:path>
                <a:path w="472440" h="513079">
                  <a:moveTo>
                    <a:pt x="471817" y="210045"/>
                  </a:moveTo>
                  <a:lnTo>
                    <a:pt x="464883" y="203123"/>
                  </a:lnTo>
                  <a:lnTo>
                    <a:pt x="426046" y="203123"/>
                  </a:lnTo>
                  <a:lnTo>
                    <a:pt x="417499" y="203123"/>
                  </a:lnTo>
                  <a:lnTo>
                    <a:pt x="410552" y="210045"/>
                  </a:lnTo>
                  <a:lnTo>
                    <a:pt x="410552" y="227152"/>
                  </a:lnTo>
                  <a:lnTo>
                    <a:pt x="417487" y="234086"/>
                  </a:lnTo>
                  <a:lnTo>
                    <a:pt x="464883" y="234086"/>
                  </a:lnTo>
                  <a:lnTo>
                    <a:pt x="471817" y="227152"/>
                  </a:lnTo>
                  <a:lnTo>
                    <a:pt x="471817" y="2100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0656676" y="2472509"/>
            <a:ext cx="8298815" cy="685038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89255" marR="133985" algn="just">
              <a:lnSpc>
                <a:spcPts val="1650"/>
              </a:lnSpc>
              <a:spcBef>
                <a:spcPts val="345"/>
              </a:spcBef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receive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verify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its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validity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according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consensus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rules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(like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checking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Adam’s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signature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valid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he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sufficient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funds to make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transaction).</a:t>
            </a:r>
            <a:endParaRPr sz="1550" dirty="0">
              <a:latin typeface="Open Sans"/>
              <a:cs typeface="Open Sans"/>
            </a:endParaRPr>
          </a:p>
          <a:p>
            <a:pPr marL="389255" marR="267970" algn="just">
              <a:lnSpc>
                <a:spcPts val="1650"/>
              </a:lnSpc>
              <a:spcBef>
                <a:spcPts val="1125"/>
              </a:spcBef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marked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valid,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propagate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other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network,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adding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Mempool.</a:t>
            </a:r>
            <a:endParaRPr sz="1550" dirty="0">
              <a:latin typeface="Open Sans"/>
              <a:cs typeface="Open Sans"/>
            </a:endParaRPr>
          </a:p>
          <a:p>
            <a:pPr marL="389255" marR="620395">
              <a:lnSpc>
                <a:spcPts val="1650"/>
              </a:lnSpc>
              <a:spcBef>
                <a:spcPts val="1610"/>
              </a:spcBef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Since Adam picked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 high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enough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fee, almost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all Miners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include 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his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blocks.</a:t>
            </a:r>
            <a:endParaRPr sz="155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 dirty="0">
              <a:latin typeface="Open Sans"/>
              <a:cs typeface="Open Sans"/>
            </a:endParaRPr>
          </a:p>
          <a:p>
            <a:pPr marL="389255" marR="18415">
              <a:lnSpc>
                <a:spcPts val="1650"/>
              </a:lnSpc>
              <a:spcBef>
                <a:spcPts val="5"/>
              </a:spcBef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Proof of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Work: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race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try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mine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finding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valid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hash.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finds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broadcasts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endParaRPr sz="155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 dirty="0">
              <a:latin typeface="Open Sans"/>
              <a:cs typeface="Open Sans"/>
            </a:endParaRPr>
          </a:p>
          <a:p>
            <a:pPr marL="389255" marR="641350">
              <a:lnSpc>
                <a:spcPts val="1650"/>
              </a:lnSpc>
              <a:spcBef>
                <a:spcPts val="5"/>
              </a:spcBef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receive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newly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mined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verify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its validity.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includes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validating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within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ensuring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Proof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20" dirty="0">
                <a:solidFill>
                  <a:srgbClr val="57585B"/>
                </a:solidFill>
                <a:latin typeface="Open Sans"/>
                <a:cs typeface="Open Sans"/>
              </a:rPr>
              <a:t>Work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requirement</a:t>
            </a:r>
            <a:r>
              <a:rPr sz="155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55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20" dirty="0">
                <a:solidFill>
                  <a:srgbClr val="57585B"/>
                </a:solidFill>
                <a:latin typeface="Open Sans"/>
                <a:cs typeface="Open Sans"/>
              </a:rPr>
              <a:t>met.</a:t>
            </a:r>
            <a:endParaRPr sz="1550" dirty="0">
              <a:latin typeface="Open Sans"/>
              <a:cs typeface="Open Sans"/>
            </a:endParaRPr>
          </a:p>
          <a:p>
            <a:pPr marL="389255">
              <a:lnSpc>
                <a:spcPts val="1755"/>
              </a:lnSpc>
              <a:spcBef>
                <a:spcPts val="1030"/>
              </a:spcBef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majority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agree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valid,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add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blockchain.</a:t>
            </a:r>
            <a:endParaRPr sz="1550" dirty="0">
              <a:latin typeface="Open Sans"/>
              <a:cs typeface="Open Sans"/>
            </a:endParaRPr>
          </a:p>
          <a:p>
            <a:pPr marL="389255">
              <a:lnSpc>
                <a:spcPts val="1755"/>
              </a:lnSpc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Gerardo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receives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confirmed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55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550" dirty="0">
                <a:solidFill>
                  <a:srgbClr val="57585B"/>
                </a:solidFill>
                <a:latin typeface="Open Sans"/>
                <a:cs typeface="Open Sans"/>
              </a:rPr>
              <a:t>at</a:t>
            </a:r>
            <a:r>
              <a:rPr sz="155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his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receiving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address.</a:t>
            </a:r>
            <a:endParaRPr sz="155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 dirty="0">
              <a:latin typeface="Open Sans"/>
              <a:cs typeface="Open Sans"/>
            </a:endParaRPr>
          </a:p>
          <a:p>
            <a:pPr marL="389255" marR="5080">
              <a:lnSpc>
                <a:spcPts val="1650"/>
              </a:lnSpc>
              <a:spcBef>
                <a:spcPts val="5"/>
              </a:spcBef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additional</a:t>
            </a:r>
            <a:r>
              <a:rPr sz="155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blocks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55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blockchain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subsequent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hour,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number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confirmations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for the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grows. As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 number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confirmations for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55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increases,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Gerardo</a:t>
            </a:r>
            <a:r>
              <a:rPr sz="155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gains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greater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confidence</a:t>
            </a:r>
            <a:r>
              <a:rPr sz="155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its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success</a:t>
            </a:r>
            <a:r>
              <a:rPr sz="155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55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irreversible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nature.</a:t>
            </a:r>
            <a:endParaRPr sz="155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 dirty="0">
              <a:latin typeface="Open Sans"/>
              <a:cs typeface="Open Sans"/>
            </a:endParaRPr>
          </a:p>
          <a:p>
            <a:pPr marL="12700" marR="929640">
              <a:lnSpc>
                <a:spcPts val="1650"/>
              </a:lnSpc>
            </a:pP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In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summary,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sender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signs</a:t>
            </a:r>
            <a:r>
              <a:rPr sz="1550" spc="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transaction</a:t>
            </a:r>
            <a:r>
              <a:rPr sz="1550" spc="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with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their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private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key,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Open Sans"/>
                <a:cs typeface="Open Sans"/>
              </a:rPr>
              <a:t>nodes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verify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transaction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UTXOs,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miners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add</a:t>
            </a:r>
            <a:r>
              <a:rPr sz="1550" spc="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verified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transaction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spc="-25" dirty="0">
                <a:solidFill>
                  <a:srgbClr val="FFFFFF"/>
                </a:solidFill>
                <a:latin typeface="Open Sans"/>
                <a:cs typeface="Open Sans"/>
              </a:rPr>
              <a:t>the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blockchain.</a:t>
            </a:r>
            <a:r>
              <a:rPr sz="1550" spc="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550" spc="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receiver</a:t>
            </a:r>
            <a:r>
              <a:rPr sz="1550" spc="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can</a:t>
            </a:r>
            <a:r>
              <a:rPr sz="1550" spc="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then</a:t>
            </a:r>
            <a:r>
              <a:rPr sz="1550" spc="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access</a:t>
            </a:r>
            <a:r>
              <a:rPr sz="1550" spc="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550" spc="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bitcoins</a:t>
            </a:r>
            <a:r>
              <a:rPr sz="1550" spc="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using</a:t>
            </a:r>
            <a:r>
              <a:rPr sz="1550" spc="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their</a:t>
            </a:r>
            <a:r>
              <a:rPr sz="1550" spc="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private</a:t>
            </a:r>
            <a:r>
              <a:rPr sz="1550" spc="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spc="-20" dirty="0">
                <a:solidFill>
                  <a:srgbClr val="FFFFFF"/>
                </a:solidFill>
                <a:latin typeface="Open Sans"/>
                <a:cs typeface="Open Sans"/>
              </a:rPr>
              <a:t>key.</a:t>
            </a:r>
            <a:endParaRPr sz="1550" dirty="0">
              <a:latin typeface="Open Sans"/>
              <a:cs typeface="Open Sans"/>
            </a:endParaRPr>
          </a:p>
          <a:p>
            <a:pPr marL="12700">
              <a:lnSpc>
                <a:spcPts val="1525"/>
              </a:lnSpc>
            </a:pP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Once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550" spc="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block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550" spc="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mined,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all</a:t>
            </a:r>
            <a:r>
              <a:rPr sz="1550" spc="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transactions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included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in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it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are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Open Sans"/>
                <a:cs typeface="Open Sans"/>
              </a:rPr>
              <a:t>considered</a:t>
            </a:r>
            <a:endParaRPr sz="1550" dirty="0">
              <a:latin typeface="Open Sans"/>
              <a:cs typeface="Open Sans"/>
            </a:endParaRPr>
          </a:p>
          <a:p>
            <a:pPr marL="12700">
              <a:lnSpc>
                <a:spcPts val="1650"/>
              </a:lnSpc>
            </a:pP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confirmed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UTXOs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used</a:t>
            </a:r>
            <a:r>
              <a:rPr sz="1550" spc="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as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inputs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in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these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transactions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are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Open Sans"/>
                <a:cs typeface="Open Sans"/>
              </a:rPr>
              <a:t>considered</a:t>
            </a:r>
            <a:endParaRPr sz="1550" dirty="0">
              <a:latin typeface="Open Sans"/>
              <a:cs typeface="Open Sans"/>
            </a:endParaRPr>
          </a:p>
          <a:p>
            <a:pPr marL="12700">
              <a:lnSpc>
                <a:spcPts val="1755"/>
              </a:lnSpc>
            </a:pP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spent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will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not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be</a:t>
            </a:r>
            <a:r>
              <a:rPr sz="1550" spc="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used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Open Sans"/>
                <a:cs typeface="Open Sans"/>
              </a:rPr>
              <a:t>again.</a:t>
            </a:r>
            <a:endParaRPr sz="1550" dirty="0">
              <a:latin typeface="Open Sans"/>
              <a:cs typeface="Open San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8466961" y="10603510"/>
            <a:ext cx="2381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-25" dirty="0">
                <a:solidFill>
                  <a:srgbClr val="683B93"/>
                </a:solidFill>
                <a:latin typeface="Open Sans"/>
                <a:cs typeface="Open Sans"/>
              </a:rPr>
              <a:t>86</a:t>
            </a:r>
            <a:endParaRPr sz="1450">
              <a:latin typeface="Open Sans"/>
              <a:cs typeface="Open Sans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8829740" y="10656769"/>
            <a:ext cx="143503" cy="1435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291" y="58427"/>
            <a:ext cx="14283962" cy="17515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71" y="593896"/>
            <a:ext cx="1273720" cy="6787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6898" y="2373414"/>
            <a:ext cx="7492365" cy="1081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5"/>
              </a:spcBef>
            </a:pP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9.1</a:t>
            </a:r>
            <a:r>
              <a:rPr sz="3450" b="1" i="1" spc="-1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Public</a:t>
            </a:r>
            <a:r>
              <a:rPr sz="3450" b="1" i="1" spc="-1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and</a:t>
            </a:r>
            <a:r>
              <a:rPr sz="3450" b="1" i="1" spc="-1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Private</a:t>
            </a:r>
            <a:r>
              <a:rPr sz="3450" b="1" i="1" spc="-1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Keys:</a:t>
            </a:r>
            <a:r>
              <a:rPr sz="34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spc="-10" dirty="0">
                <a:solidFill>
                  <a:srgbClr val="241B54"/>
                </a:solidFill>
                <a:latin typeface="Open Sans"/>
                <a:cs typeface="Open Sans"/>
              </a:rPr>
              <a:t>Security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through</a:t>
            </a:r>
            <a:r>
              <a:rPr sz="3450" b="1" i="1" spc="-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spc="-10" dirty="0">
                <a:solidFill>
                  <a:srgbClr val="241B54"/>
                </a:solidFill>
                <a:latin typeface="Open Sans"/>
                <a:cs typeface="Open Sans"/>
              </a:rPr>
              <a:t>Cryptography</a:t>
            </a:r>
            <a:endParaRPr sz="3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6898" y="5993702"/>
            <a:ext cx="594360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9.1.1</a:t>
            </a:r>
            <a:r>
              <a:rPr sz="2550" b="1" i="1" spc="-3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Cryptography</a:t>
            </a:r>
            <a:r>
              <a:rPr sz="2550" b="1" i="1" spc="-2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Public/Private</a:t>
            </a:r>
            <a:r>
              <a:rPr sz="2550" b="1" i="1" spc="-20" dirty="0">
                <a:solidFill>
                  <a:srgbClr val="241B54"/>
                </a:solidFill>
                <a:latin typeface="Open Sans"/>
                <a:cs typeface="Open Sans"/>
              </a:rPr>
              <a:t> Keys</a:t>
            </a:r>
            <a:endParaRPr sz="25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04158" y="6001197"/>
            <a:ext cx="4181475" cy="30175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7305" marR="193675">
              <a:lnSpc>
                <a:spcPct val="100000"/>
              </a:lnSpc>
              <a:spcBef>
                <a:spcPts val="90"/>
              </a:spcBef>
            </a:pP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So,</a:t>
            </a:r>
            <a:r>
              <a:rPr sz="2150" b="1" spc="-5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how</a:t>
            </a:r>
            <a:r>
              <a:rPr sz="2150" b="1" spc="-5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does</a:t>
            </a:r>
            <a:r>
              <a:rPr sz="2150" b="1" spc="-5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spc="-10" dirty="0">
                <a:solidFill>
                  <a:srgbClr val="241B54"/>
                </a:solidFill>
                <a:latin typeface="Open Sans"/>
                <a:cs typeface="Open Sans"/>
              </a:rPr>
              <a:t>cryptography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work</a:t>
            </a:r>
            <a:r>
              <a:rPr sz="2150" b="1" spc="-6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in</a:t>
            </a:r>
            <a:r>
              <a:rPr sz="2150" b="1" spc="-5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r>
              <a:rPr sz="2150" b="1" spc="-6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spc="-10" dirty="0">
                <a:solidFill>
                  <a:srgbClr val="241B54"/>
                </a:solidFill>
                <a:latin typeface="Open Sans"/>
                <a:cs typeface="Open Sans"/>
              </a:rPr>
              <a:t>transactions?</a:t>
            </a:r>
            <a:endParaRPr sz="2150" dirty="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177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traditional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private-key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cryptography,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John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Arel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would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first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share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secret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password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Pigpen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Cipher.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John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would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encrypt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message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before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Arel.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Arel,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also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knows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secret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key,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would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same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decrypt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read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spc="-25" dirty="0">
                <a:solidFill>
                  <a:srgbClr val="57585B"/>
                </a:solidFill>
                <a:latin typeface="Open Sans"/>
                <a:cs typeface="Open Sans"/>
              </a:rPr>
              <a:t>the message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.</a:t>
            </a:r>
            <a:endParaRPr sz="1700" dirty="0">
              <a:latin typeface="Open Sans"/>
              <a:cs typeface="Open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6562" y="3857464"/>
            <a:ext cx="8643716" cy="178191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995817" y="4282070"/>
            <a:ext cx="6890384" cy="1036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1800"/>
              </a:lnSpc>
              <a:spcBef>
                <a:spcPts val="95"/>
              </a:spcBef>
            </a:pPr>
            <a:r>
              <a:rPr sz="1700" spc="-90" dirty="0">
                <a:solidFill>
                  <a:srgbClr val="FFFFFF"/>
                </a:solidFill>
                <a:latin typeface="Open Sans"/>
                <a:cs typeface="Open Sans"/>
              </a:rPr>
              <a:t>What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5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gives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20" dirty="0">
                <a:solidFill>
                  <a:srgbClr val="FFFFFF"/>
                </a:solidFill>
                <a:latin typeface="Open Sans"/>
                <a:cs typeface="Open Sans"/>
              </a:rPr>
              <a:t>us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2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10" dirty="0">
                <a:solidFill>
                  <a:srgbClr val="FFFFFF"/>
                </a:solidFill>
                <a:latin typeface="Open Sans"/>
                <a:cs typeface="Open Sans"/>
              </a:rPr>
              <a:t>hard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0" dirty="0">
                <a:solidFill>
                  <a:srgbClr val="FFFFFF"/>
                </a:solidFill>
                <a:latin typeface="Open Sans"/>
                <a:cs typeface="Open Sans"/>
              </a:rPr>
              <a:t>promise: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90" dirty="0">
                <a:solidFill>
                  <a:srgbClr val="FFFFFF"/>
                </a:solidFill>
                <a:latin typeface="Open Sans"/>
                <a:cs typeface="Open Sans"/>
              </a:rPr>
              <a:t>program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40" dirty="0">
                <a:solidFill>
                  <a:srgbClr val="FFFFFF"/>
                </a:solidFill>
                <a:latin typeface="Open Sans"/>
                <a:cs typeface="Open Sans"/>
              </a:rPr>
              <a:t>will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execute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5" dirty="0">
                <a:solidFill>
                  <a:srgbClr val="FFFFFF"/>
                </a:solidFill>
                <a:latin typeface="Open Sans"/>
                <a:cs typeface="Open Sans"/>
              </a:rPr>
              <a:t>exactly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as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specified.</a:t>
            </a:r>
            <a:endParaRPr sz="1700">
              <a:latin typeface="Open Sans"/>
              <a:cs typeface="Open Sans"/>
            </a:endParaRPr>
          </a:p>
          <a:p>
            <a:pPr marL="34925" algn="ctr">
              <a:lnSpc>
                <a:spcPct val="100000"/>
              </a:lnSpc>
              <a:spcBef>
                <a:spcPts val="1710"/>
              </a:spcBef>
            </a:pPr>
            <a:r>
              <a:rPr sz="1750" b="1" dirty="0">
                <a:solidFill>
                  <a:srgbClr val="FAAF40"/>
                </a:solidFill>
                <a:latin typeface="Open Sans"/>
                <a:cs typeface="Open Sans"/>
              </a:rPr>
              <a:t>Andreas</a:t>
            </a:r>
            <a:r>
              <a:rPr sz="1750" b="1" spc="-55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50" b="1" dirty="0">
                <a:solidFill>
                  <a:srgbClr val="FAAF40"/>
                </a:solidFill>
                <a:latin typeface="Open Sans"/>
                <a:cs typeface="Open Sans"/>
              </a:rPr>
              <a:t>M.</a:t>
            </a:r>
            <a:r>
              <a:rPr sz="1750" b="1" spc="-50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50" b="1" spc="-10" dirty="0">
                <a:solidFill>
                  <a:srgbClr val="FAAF40"/>
                </a:solidFill>
                <a:latin typeface="Open Sans"/>
                <a:cs typeface="Open Sans"/>
              </a:rPr>
              <a:t>Antonopoulos</a:t>
            </a:r>
            <a:endParaRPr sz="1750">
              <a:latin typeface="Open Sans"/>
              <a:cs typeface="Open San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6562" y="6739553"/>
            <a:ext cx="8643716" cy="115367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469624" y="7011767"/>
            <a:ext cx="6071870" cy="553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Cryptography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2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way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keeping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information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90" dirty="0">
                <a:solidFill>
                  <a:srgbClr val="FFFFFF"/>
                </a:solidFill>
                <a:latin typeface="Open Sans"/>
                <a:cs typeface="Open Sans"/>
              </a:rPr>
              <a:t>secret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by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35" dirty="0">
                <a:solidFill>
                  <a:srgbClr val="FFFFFF"/>
                </a:solidFill>
                <a:latin typeface="Open Sans"/>
                <a:cs typeface="Open Sans"/>
              </a:rPr>
              <a:t>disguising 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it</a:t>
            </a:r>
            <a:r>
              <a:rPr sz="1700" spc="-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5" dirty="0">
                <a:solidFill>
                  <a:srgbClr val="FFFFFF"/>
                </a:solidFill>
                <a:latin typeface="Open Sans"/>
                <a:cs typeface="Open Sans"/>
              </a:rPr>
              <a:t>in</a:t>
            </a:r>
            <a:r>
              <a:rPr sz="1700" spc="-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code.</a:t>
            </a:r>
            <a:endParaRPr sz="1700">
              <a:latin typeface="Open Sans"/>
              <a:cs typeface="Open San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71077" y="3689758"/>
            <a:ext cx="7338695" cy="2144395"/>
            <a:chOff x="1771077" y="3689758"/>
            <a:chExt cx="7338695" cy="2144395"/>
          </a:xfrm>
        </p:grpSpPr>
        <p:sp>
          <p:nvSpPr>
            <p:cNvPr id="14" name="object 14"/>
            <p:cNvSpPr/>
            <p:nvPr/>
          </p:nvSpPr>
          <p:spPr>
            <a:xfrm>
              <a:off x="1771065" y="3689762"/>
              <a:ext cx="634365" cy="389890"/>
            </a:xfrm>
            <a:custGeom>
              <a:avLst/>
              <a:gdLst/>
              <a:ahLst/>
              <a:cxnLst/>
              <a:rect l="l" t="t" r="r" b="b"/>
              <a:pathLst>
                <a:path w="634364" h="389889">
                  <a:moveTo>
                    <a:pt x="287248" y="142443"/>
                  </a:moveTo>
                  <a:lnTo>
                    <a:pt x="279552" y="97116"/>
                  </a:lnTo>
                  <a:lnTo>
                    <a:pt x="258838" y="57861"/>
                  </a:lnTo>
                  <a:lnTo>
                    <a:pt x="227495" y="27025"/>
                  </a:lnTo>
                  <a:lnTo>
                    <a:pt x="187896" y="6959"/>
                  </a:lnTo>
                  <a:lnTo>
                    <a:pt x="142443" y="12"/>
                  </a:lnTo>
                  <a:lnTo>
                    <a:pt x="97104" y="7708"/>
                  </a:lnTo>
                  <a:lnTo>
                    <a:pt x="57848" y="28422"/>
                  </a:lnTo>
                  <a:lnTo>
                    <a:pt x="27025" y="59766"/>
                  </a:lnTo>
                  <a:lnTo>
                    <a:pt x="6959" y="99352"/>
                  </a:lnTo>
                  <a:lnTo>
                    <a:pt x="0" y="144818"/>
                  </a:lnTo>
                  <a:lnTo>
                    <a:pt x="469" y="155295"/>
                  </a:lnTo>
                  <a:lnTo>
                    <a:pt x="16637" y="222161"/>
                  </a:lnTo>
                  <a:lnTo>
                    <a:pt x="34810" y="264756"/>
                  </a:lnTo>
                  <a:lnTo>
                    <a:pt x="62814" y="309092"/>
                  </a:lnTo>
                  <a:lnTo>
                    <a:pt x="102793" y="351104"/>
                  </a:lnTo>
                  <a:lnTo>
                    <a:pt x="156845" y="386727"/>
                  </a:lnTo>
                  <a:lnTo>
                    <a:pt x="165950" y="389547"/>
                  </a:lnTo>
                  <a:lnTo>
                    <a:pt x="175272" y="389318"/>
                  </a:lnTo>
                  <a:lnTo>
                    <a:pt x="198958" y="353479"/>
                  </a:lnTo>
                  <a:lnTo>
                    <a:pt x="188074" y="332054"/>
                  </a:lnTo>
                  <a:lnTo>
                    <a:pt x="181241" y="317500"/>
                  </a:lnTo>
                  <a:lnTo>
                    <a:pt x="175768" y="301371"/>
                  </a:lnTo>
                  <a:lnTo>
                    <a:pt x="172707" y="284289"/>
                  </a:lnTo>
                  <a:lnTo>
                    <a:pt x="218465" y="266217"/>
                  </a:lnTo>
                  <a:lnTo>
                    <a:pt x="254889" y="234442"/>
                  </a:lnTo>
                  <a:lnTo>
                    <a:pt x="278853" y="192138"/>
                  </a:lnTo>
                  <a:lnTo>
                    <a:pt x="287248" y="142443"/>
                  </a:lnTo>
                  <a:close/>
                </a:path>
                <a:path w="634364" h="389889">
                  <a:moveTo>
                    <a:pt x="633768" y="143637"/>
                  </a:moveTo>
                  <a:lnTo>
                    <a:pt x="626440" y="98234"/>
                  </a:lnTo>
                  <a:lnTo>
                    <a:pt x="606056" y="58801"/>
                  </a:lnTo>
                  <a:lnTo>
                    <a:pt x="574967" y="27711"/>
                  </a:lnTo>
                  <a:lnTo>
                    <a:pt x="535533" y="7327"/>
                  </a:lnTo>
                  <a:lnTo>
                    <a:pt x="490131" y="0"/>
                  </a:lnTo>
                  <a:lnTo>
                    <a:pt x="444741" y="7327"/>
                  </a:lnTo>
                  <a:lnTo>
                    <a:pt x="405320" y="27711"/>
                  </a:lnTo>
                  <a:lnTo>
                    <a:pt x="374230" y="58801"/>
                  </a:lnTo>
                  <a:lnTo>
                    <a:pt x="353834" y="98234"/>
                  </a:lnTo>
                  <a:lnTo>
                    <a:pt x="346519" y="143637"/>
                  </a:lnTo>
                  <a:lnTo>
                    <a:pt x="346900" y="154114"/>
                  </a:lnTo>
                  <a:lnTo>
                    <a:pt x="362508" y="221107"/>
                  </a:lnTo>
                  <a:lnTo>
                    <a:pt x="380326" y="263855"/>
                  </a:lnTo>
                  <a:lnTo>
                    <a:pt x="407974" y="308419"/>
                  </a:lnTo>
                  <a:lnTo>
                    <a:pt x="447611" y="350748"/>
                  </a:lnTo>
                  <a:lnTo>
                    <a:pt x="501357" y="386816"/>
                  </a:lnTo>
                  <a:lnTo>
                    <a:pt x="510451" y="389712"/>
                  </a:lnTo>
                  <a:lnTo>
                    <a:pt x="519772" y="389572"/>
                  </a:lnTo>
                  <a:lnTo>
                    <a:pt x="543737" y="353936"/>
                  </a:lnTo>
                  <a:lnTo>
                    <a:pt x="533031" y="332422"/>
                  </a:lnTo>
                  <a:lnTo>
                    <a:pt x="526326" y="317792"/>
                  </a:lnTo>
                  <a:lnTo>
                    <a:pt x="520992" y="301625"/>
                  </a:lnTo>
                  <a:lnTo>
                    <a:pt x="518071" y="284518"/>
                  </a:lnTo>
                  <a:lnTo>
                    <a:pt x="563968" y="266827"/>
                  </a:lnTo>
                  <a:lnTo>
                    <a:pt x="600646" y="235356"/>
                  </a:lnTo>
                  <a:lnTo>
                    <a:pt x="624954" y="193243"/>
                  </a:lnTo>
                  <a:lnTo>
                    <a:pt x="633768" y="143637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75472" y="5444381"/>
              <a:ext cx="634365" cy="389890"/>
            </a:xfrm>
            <a:custGeom>
              <a:avLst/>
              <a:gdLst/>
              <a:ahLst/>
              <a:cxnLst/>
              <a:rect l="l" t="t" r="r" b="b"/>
              <a:pathLst>
                <a:path w="634365" h="389889">
                  <a:moveTo>
                    <a:pt x="287248" y="143611"/>
                  </a:moveTo>
                  <a:lnTo>
                    <a:pt x="279933" y="98221"/>
                  </a:lnTo>
                  <a:lnTo>
                    <a:pt x="259537" y="58801"/>
                  </a:lnTo>
                  <a:lnTo>
                    <a:pt x="228447" y="27711"/>
                  </a:lnTo>
                  <a:lnTo>
                    <a:pt x="189026" y="7315"/>
                  </a:lnTo>
                  <a:lnTo>
                    <a:pt x="143637" y="0"/>
                  </a:lnTo>
                  <a:lnTo>
                    <a:pt x="98234" y="7315"/>
                  </a:lnTo>
                  <a:lnTo>
                    <a:pt x="58801" y="27711"/>
                  </a:lnTo>
                  <a:lnTo>
                    <a:pt x="27711" y="58801"/>
                  </a:lnTo>
                  <a:lnTo>
                    <a:pt x="7327" y="98221"/>
                  </a:lnTo>
                  <a:lnTo>
                    <a:pt x="0" y="143611"/>
                  </a:lnTo>
                  <a:lnTo>
                    <a:pt x="8801" y="193230"/>
                  </a:lnTo>
                  <a:lnTo>
                    <a:pt x="33121" y="235343"/>
                  </a:lnTo>
                  <a:lnTo>
                    <a:pt x="69799" y="266814"/>
                  </a:lnTo>
                  <a:lnTo>
                    <a:pt x="115697" y="284505"/>
                  </a:lnTo>
                  <a:lnTo>
                    <a:pt x="112776" y="301612"/>
                  </a:lnTo>
                  <a:lnTo>
                    <a:pt x="107442" y="317779"/>
                  </a:lnTo>
                  <a:lnTo>
                    <a:pt x="100736" y="332409"/>
                  </a:lnTo>
                  <a:lnTo>
                    <a:pt x="93687" y="344868"/>
                  </a:lnTo>
                  <a:lnTo>
                    <a:pt x="90030" y="353923"/>
                  </a:lnTo>
                  <a:lnTo>
                    <a:pt x="113995" y="389559"/>
                  </a:lnTo>
                  <a:lnTo>
                    <a:pt x="123317" y="389712"/>
                  </a:lnTo>
                  <a:lnTo>
                    <a:pt x="132410" y="386816"/>
                  </a:lnTo>
                  <a:lnTo>
                    <a:pt x="186156" y="350748"/>
                  </a:lnTo>
                  <a:lnTo>
                    <a:pt x="225780" y="308406"/>
                  </a:lnTo>
                  <a:lnTo>
                    <a:pt x="253441" y="263842"/>
                  </a:lnTo>
                  <a:lnTo>
                    <a:pt x="271259" y="221107"/>
                  </a:lnTo>
                  <a:lnTo>
                    <a:pt x="281393" y="184226"/>
                  </a:lnTo>
                  <a:lnTo>
                    <a:pt x="286867" y="154101"/>
                  </a:lnTo>
                  <a:lnTo>
                    <a:pt x="287248" y="143611"/>
                  </a:lnTo>
                  <a:close/>
                </a:path>
                <a:path w="634365" h="389889">
                  <a:moveTo>
                    <a:pt x="633755" y="144805"/>
                  </a:moveTo>
                  <a:lnTo>
                    <a:pt x="626808" y="99352"/>
                  </a:lnTo>
                  <a:lnTo>
                    <a:pt x="606742" y="59753"/>
                  </a:lnTo>
                  <a:lnTo>
                    <a:pt x="575906" y="28409"/>
                  </a:lnTo>
                  <a:lnTo>
                    <a:pt x="536651" y="7696"/>
                  </a:lnTo>
                  <a:lnTo>
                    <a:pt x="491324" y="0"/>
                  </a:lnTo>
                  <a:lnTo>
                    <a:pt x="445871" y="6946"/>
                  </a:lnTo>
                  <a:lnTo>
                    <a:pt x="406273" y="27012"/>
                  </a:lnTo>
                  <a:lnTo>
                    <a:pt x="374929" y="57848"/>
                  </a:lnTo>
                  <a:lnTo>
                    <a:pt x="354215" y="97104"/>
                  </a:lnTo>
                  <a:lnTo>
                    <a:pt x="346519" y="142430"/>
                  </a:lnTo>
                  <a:lnTo>
                    <a:pt x="354914" y="192125"/>
                  </a:lnTo>
                  <a:lnTo>
                    <a:pt x="378879" y="234442"/>
                  </a:lnTo>
                  <a:lnTo>
                    <a:pt x="415302" y="266204"/>
                  </a:lnTo>
                  <a:lnTo>
                    <a:pt x="461048" y="284276"/>
                  </a:lnTo>
                  <a:lnTo>
                    <a:pt x="457987" y="301358"/>
                  </a:lnTo>
                  <a:lnTo>
                    <a:pt x="452526" y="317487"/>
                  </a:lnTo>
                  <a:lnTo>
                    <a:pt x="445693" y="332054"/>
                  </a:lnTo>
                  <a:lnTo>
                    <a:pt x="438543" y="344449"/>
                  </a:lnTo>
                  <a:lnTo>
                    <a:pt x="434809" y="353466"/>
                  </a:lnTo>
                  <a:lnTo>
                    <a:pt x="458495" y="389305"/>
                  </a:lnTo>
                  <a:lnTo>
                    <a:pt x="467817" y="389534"/>
                  </a:lnTo>
                  <a:lnTo>
                    <a:pt x="476923" y="386715"/>
                  </a:lnTo>
                  <a:lnTo>
                    <a:pt x="530974" y="351091"/>
                  </a:lnTo>
                  <a:lnTo>
                    <a:pt x="570941" y="309079"/>
                  </a:lnTo>
                  <a:lnTo>
                    <a:pt x="598957" y="264744"/>
                  </a:lnTo>
                  <a:lnTo>
                    <a:pt x="617131" y="222148"/>
                  </a:lnTo>
                  <a:lnTo>
                    <a:pt x="627570" y="185356"/>
                  </a:lnTo>
                  <a:lnTo>
                    <a:pt x="633285" y="155282"/>
                  </a:lnTo>
                  <a:lnTo>
                    <a:pt x="633755" y="144805"/>
                  </a:lnTo>
                  <a:close/>
                </a:path>
              </a:pathLst>
            </a:custGeom>
            <a:solidFill>
              <a:srgbClr val="67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617465" y="8123878"/>
            <a:ext cx="8100059" cy="20091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Encryption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process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taking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transforming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special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code,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unreadable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anyone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correct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decryption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method.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similar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locking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safe,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only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person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with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correct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combination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open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it.</a:t>
            </a:r>
            <a:endParaRPr sz="1700">
              <a:latin typeface="Open Sans"/>
              <a:cs typeface="Open Sans"/>
            </a:endParaRPr>
          </a:p>
          <a:p>
            <a:pPr marL="12700" marR="384810">
              <a:lnSpc>
                <a:spcPct val="101800"/>
              </a:lnSpc>
              <a:spcBef>
                <a:spcPts val="107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Decryption,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hand,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process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taking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encrypted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readable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again,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unlocking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safe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being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able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read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inside.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2994" y="8175772"/>
            <a:ext cx="344292" cy="34498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2994" y="9367683"/>
            <a:ext cx="344293" cy="344986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0304158" y="2404868"/>
            <a:ext cx="4055745" cy="3192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instance,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let’s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John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wants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Arel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secret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message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isn’t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meant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anyone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else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read.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They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agree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Pigpen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Cipher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encryption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method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disguise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message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before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Only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those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cipher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decrypt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message,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unreadable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anyone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else.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Though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method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not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considered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today,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does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illustrate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principle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private-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key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cryptography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messages.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04158" y="9267811"/>
            <a:ext cx="8317230" cy="553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However,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someone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else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possession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intercepts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message,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could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decrypt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read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it.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606403" y="5726936"/>
            <a:ext cx="292925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dirty="0">
                <a:solidFill>
                  <a:srgbClr val="57585B"/>
                </a:solidFill>
                <a:latin typeface="Open Sans"/>
                <a:cs typeface="Open Sans"/>
              </a:rPr>
              <a:t>Example</a:t>
            </a:r>
            <a:r>
              <a:rPr sz="1400" spc="-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400" spc="-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400" spc="-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57585B"/>
                </a:solidFill>
                <a:latin typeface="Open Sans"/>
                <a:cs typeface="Open Sans"/>
              </a:rPr>
              <a:t>encrypted</a:t>
            </a:r>
            <a:r>
              <a:rPr sz="1400" spc="-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spc="-10" dirty="0">
                <a:solidFill>
                  <a:srgbClr val="57585B"/>
                </a:solidFill>
                <a:latin typeface="Open Sans"/>
                <a:cs typeface="Open Sans"/>
              </a:rPr>
              <a:t>message:</a:t>
            </a:r>
            <a:endParaRPr sz="1400">
              <a:latin typeface="Open Sans"/>
              <a:cs typeface="Open San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4699471" y="2443630"/>
            <a:ext cx="4305935" cy="6552565"/>
            <a:chOff x="14699471" y="2443630"/>
            <a:chExt cx="4305935" cy="6552565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15" y="5712474"/>
              <a:ext cx="309052" cy="30967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04872" y="2449024"/>
              <a:ext cx="4294958" cy="297962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704869" y="2449028"/>
              <a:ext cx="4295140" cy="6541770"/>
            </a:xfrm>
            <a:custGeom>
              <a:avLst/>
              <a:gdLst/>
              <a:ahLst/>
              <a:cxnLst/>
              <a:rect l="l" t="t" r="r" b="b"/>
              <a:pathLst>
                <a:path w="4295140" h="6541770">
                  <a:moveTo>
                    <a:pt x="4097906" y="6541434"/>
                  </a:moveTo>
                  <a:lnTo>
                    <a:pt x="197062" y="6541434"/>
                  </a:lnTo>
                  <a:lnTo>
                    <a:pt x="151877" y="6536229"/>
                  </a:lnTo>
                  <a:lnTo>
                    <a:pt x="110399" y="6521404"/>
                  </a:lnTo>
                  <a:lnTo>
                    <a:pt x="73809" y="6498142"/>
                  </a:lnTo>
                  <a:lnTo>
                    <a:pt x="43292" y="6467626"/>
                  </a:lnTo>
                  <a:lnTo>
                    <a:pt x="20029" y="6431038"/>
                  </a:lnTo>
                  <a:lnTo>
                    <a:pt x="5204" y="6389563"/>
                  </a:lnTo>
                  <a:lnTo>
                    <a:pt x="0" y="6344382"/>
                  </a:lnTo>
                  <a:lnTo>
                    <a:pt x="0" y="197051"/>
                  </a:lnTo>
                  <a:lnTo>
                    <a:pt x="5204" y="151867"/>
                  </a:lnTo>
                  <a:lnTo>
                    <a:pt x="20029" y="110390"/>
                  </a:lnTo>
                  <a:lnTo>
                    <a:pt x="43292" y="73803"/>
                  </a:lnTo>
                  <a:lnTo>
                    <a:pt x="73809" y="43288"/>
                  </a:lnTo>
                  <a:lnTo>
                    <a:pt x="110399" y="20027"/>
                  </a:lnTo>
                  <a:lnTo>
                    <a:pt x="151877" y="5203"/>
                  </a:lnTo>
                  <a:lnTo>
                    <a:pt x="197062" y="0"/>
                  </a:lnTo>
                  <a:lnTo>
                    <a:pt x="4097906" y="0"/>
                  </a:lnTo>
                  <a:lnTo>
                    <a:pt x="4143090" y="5203"/>
                  </a:lnTo>
                  <a:lnTo>
                    <a:pt x="4184567" y="20027"/>
                  </a:lnTo>
                  <a:lnTo>
                    <a:pt x="4221154" y="43288"/>
                  </a:lnTo>
                  <a:lnTo>
                    <a:pt x="4251670" y="73803"/>
                  </a:lnTo>
                  <a:lnTo>
                    <a:pt x="4274930" y="110390"/>
                  </a:lnTo>
                  <a:lnTo>
                    <a:pt x="4289754" y="151867"/>
                  </a:lnTo>
                  <a:lnTo>
                    <a:pt x="4294958" y="197051"/>
                  </a:lnTo>
                  <a:lnTo>
                    <a:pt x="4294958" y="6344382"/>
                  </a:lnTo>
                  <a:lnTo>
                    <a:pt x="4289754" y="6389563"/>
                  </a:lnTo>
                  <a:lnTo>
                    <a:pt x="4274930" y="6431038"/>
                  </a:lnTo>
                  <a:lnTo>
                    <a:pt x="4251670" y="6467626"/>
                  </a:lnTo>
                  <a:lnTo>
                    <a:pt x="4221154" y="6498142"/>
                  </a:lnTo>
                  <a:lnTo>
                    <a:pt x="4184567" y="6521404"/>
                  </a:lnTo>
                  <a:lnTo>
                    <a:pt x="4143090" y="6536229"/>
                  </a:lnTo>
                  <a:lnTo>
                    <a:pt x="4097906" y="6541434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500385" y="7540404"/>
              <a:ext cx="719455" cy="0"/>
            </a:xfrm>
            <a:custGeom>
              <a:avLst/>
              <a:gdLst/>
              <a:ahLst/>
              <a:cxnLst/>
              <a:rect l="l" t="t" r="r" b="b"/>
              <a:pathLst>
                <a:path w="719455">
                  <a:moveTo>
                    <a:pt x="0" y="0"/>
                  </a:moveTo>
                  <a:lnTo>
                    <a:pt x="719192" y="0"/>
                  </a:lnTo>
                </a:path>
              </a:pathLst>
            </a:custGeom>
            <a:ln w="19706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492757" y="7540404"/>
              <a:ext cx="719455" cy="0"/>
            </a:xfrm>
            <a:custGeom>
              <a:avLst/>
              <a:gdLst/>
              <a:ahLst/>
              <a:cxnLst/>
              <a:rect l="l" t="t" r="r" b="b"/>
              <a:pathLst>
                <a:path w="719455">
                  <a:moveTo>
                    <a:pt x="0" y="0"/>
                  </a:moveTo>
                  <a:lnTo>
                    <a:pt x="719192" y="0"/>
                  </a:lnTo>
                </a:path>
              </a:pathLst>
            </a:custGeom>
            <a:ln w="19706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485129" y="7540404"/>
              <a:ext cx="719455" cy="0"/>
            </a:xfrm>
            <a:custGeom>
              <a:avLst/>
              <a:gdLst/>
              <a:ahLst/>
              <a:cxnLst/>
              <a:rect l="l" t="t" r="r" b="b"/>
              <a:pathLst>
                <a:path w="719455">
                  <a:moveTo>
                    <a:pt x="0" y="0"/>
                  </a:moveTo>
                  <a:lnTo>
                    <a:pt x="719192" y="0"/>
                  </a:lnTo>
                </a:path>
              </a:pathLst>
            </a:custGeom>
            <a:ln w="19706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87460" y="6480368"/>
              <a:ext cx="62919" cy="6291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5589788" y="6405051"/>
              <a:ext cx="537845" cy="537845"/>
            </a:xfrm>
            <a:custGeom>
              <a:avLst/>
              <a:gdLst/>
              <a:ahLst/>
              <a:cxnLst/>
              <a:rect l="l" t="t" r="r" b="b"/>
              <a:pathLst>
                <a:path w="537844" h="537845">
                  <a:moveTo>
                    <a:pt x="537617" y="537617"/>
                  </a:moveTo>
                  <a:lnTo>
                    <a:pt x="537617" y="0"/>
                  </a:lnTo>
                  <a:lnTo>
                    <a:pt x="0" y="0"/>
                  </a:lnTo>
                </a:path>
              </a:pathLst>
            </a:custGeom>
            <a:ln w="197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584919" y="6405054"/>
              <a:ext cx="537845" cy="537845"/>
            </a:xfrm>
            <a:custGeom>
              <a:avLst/>
              <a:gdLst/>
              <a:ahLst/>
              <a:cxnLst/>
              <a:rect l="l" t="t" r="r" b="b"/>
              <a:pathLst>
                <a:path w="537844" h="537845">
                  <a:moveTo>
                    <a:pt x="537617" y="0"/>
                  </a:moveTo>
                  <a:lnTo>
                    <a:pt x="0" y="0"/>
                  </a:lnTo>
                  <a:lnTo>
                    <a:pt x="0" y="537617"/>
                  </a:lnTo>
                </a:path>
              </a:pathLst>
            </a:custGeom>
            <a:ln w="197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577291" y="6405051"/>
              <a:ext cx="537845" cy="537845"/>
            </a:xfrm>
            <a:custGeom>
              <a:avLst/>
              <a:gdLst/>
              <a:ahLst/>
              <a:cxnLst/>
              <a:rect l="l" t="t" r="r" b="b"/>
              <a:pathLst>
                <a:path w="537844" h="537845">
                  <a:moveTo>
                    <a:pt x="537617" y="537617"/>
                  </a:moveTo>
                  <a:lnTo>
                    <a:pt x="537617" y="0"/>
                  </a:lnTo>
                  <a:lnTo>
                    <a:pt x="0" y="0"/>
                  </a:lnTo>
                </a:path>
              </a:pathLst>
            </a:custGeom>
            <a:ln w="197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14896081" y="7927433"/>
          <a:ext cx="1038860" cy="8210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6854">
                <a:tc>
                  <a:txBody>
                    <a:bodyPr/>
                    <a:lstStyle/>
                    <a:p>
                      <a:pPr marR="20320" algn="ctr">
                        <a:lnSpc>
                          <a:spcPts val="1565"/>
                        </a:lnSpc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3189" algn="r">
                        <a:lnSpc>
                          <a:spcPts val="1565"/>
                        </a:lnSpc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B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1565"/>
                        </a:lnSpc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C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R="2032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D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4318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4620" algn="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E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431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F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4318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R="20320" algn="ctr">
                        <a:lnSpc>
                          <a:spcPts val="1760"/>
                        </a:lnSpc>
                        <a:spcBef>
                          <a:spcPts val="90"/>
                        </a:spcBef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G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1143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13030" algn="r">
                        <a:lnSpc>
                          <a:spcPts val="1760"/>
                        </a:lnSpc>
                        <a:spcBef>
                          <a:spcPts val="90"/>
                        </a:spcBef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H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114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ts val="1760"/>
                        </a:lnSpc>
                        <a:spcBef>
                          <a:spcPts val="90"/>
                        </a:spcBef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I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1143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16069462" y="7927433"/>
          <a:ext cx="1038860" cy="8210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6854">
                <a:tc>
                  <a:txBody>
                    <a:bodyPr/>
                    <a:lstStyle/>
                    <a:p>
                      <a:pPr marR="20320" algn="ctr">
                        <a:lnSpc>
                          <a:spcPts val="1565"/>
                        </a:lnSpc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J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565"/>
                        </a:lnSpc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K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ts val="1565"/>
                        </a:lnSpc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L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R="2032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M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4318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N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431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F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4318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R="20955" algn="ctr">
                        <a:lnSpc>
                          <a:spcPts val="1600"/>
                        </a:lnSpc>
                        <a:spcBef>
                          <a:spcPts val="250"/>
                        </a:spcBef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P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3175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1600"/>
                        </a:lnSpc>
                        <a:spcBef>
                          <a:spcPts val="250"/>
                        </a:spcBef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Q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317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ts val="1600"/>
                        </a:lnSpc>
                        <a:spcBef>
                          <a:spcPts val="250"/>
                        </a:spcBef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R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3175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5" name="object 35"/>
          <p:cNvGrpSpPr/>
          <p:nvPr/>
        </p:nvGrpSpPr>
        <p:grpSpPr>
          <a:xfrm>
            <a:off x="17266034" y="7917273"/>
            <a:ext cx="670560" cy="842010"/>
            <a:chOff x="17266034" y="7917273"/>
            <a:chExt cx="670560" cy="842010"/>
          </a:xfrm>
        </p:grpSpPr>
        <p:sp>
          <p:nvSpPr>
            <p:cNvPr id="36" name="object 36"/>
            <p:cNvSpPr/>
            <p:nvPr/>
          </p:nvSpPr>
          <p:spPr>
            <a:xfrm>
              <a:off x="17276194" y="7927433"/>
              <a:ext cx="650240" cy="821690"/>
            </a:xfrm>
            <a:custGeom>
              <a:avLst/>
              <a:gdLst/>
              <a:ahLst/>
              <a:cxnLst/>
              <a:rect l="l" t="t" r="r" b="b"/>
              <a:pathLst>
                <a:path w="650240" h="821690">
                  <a:moveTo>
                    <a:pt x="0" y="0"/>
                  </a:moveTo>
                  <a:lnTo>
                    <a:pt x="650158" y="821566"/>
                  </a:lnTo>
                </a:path>
              </a:pathLst>
            </a:custGeom>
            <a:ln w="197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276196" y="7927433"/>
              <a:ext cx="650240" cy="821690"/>
            </a:xfrm>
            <a:custGeom>
              <a:avLst/>
              <a:gdLst/>
              <a:ahLst/>
              <a:cxnLst/>
              <a:rect l="l" t="t" r="r" b="b"/>
              <a:pathLst>
                <a:path w="650240" h="821690">
                  <a:moveTo>
                    <a:pt x="650158" y="0"/>
                  </a:moveTo>
                  <a:lnTo>
                    <a:pt x="0" y="821566"/>
                  </a:lnTo>
                </a:path>
              </a:pathLst>
            </a:custGeom>
            <a:ln w="197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7529357" y="7855088"/>
            <a:ext cx="144145" cy="283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b="1" spc="-5" dirty="0">
                <a:solidFill>
                  <a:srgbClr val="3E286F"/>
                </a:solidFill>
                <a:latin typeface="Open Sans"/>
                <a:cs typeface="Open Sans"/>
              </a:rPr>
              <a:t>S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518608" y="8500729"/>
            <a:ext cx="165735" cy="283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b="1" spc="-5" dirty="0">
                <a:solidFill>
                  <a:srgbClr val="3E286F"/>
                </a:solidFill>
                <a:latin typeface="Open Sans"/>
                <a:cs typeface="Open Sans"/>
              </a:rPr>
              <a:t>V</a:t>
            </a:r>
            <a:endParaRPr sz="1700">
              <a:latin typeface="Open Sans"/>
              <a:cs typeface="Open San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8140240" y="7917273"/>
            <a:ext cx="670560" cy="842010"/>
            <a:chOff x="18140240" y="7917273"/>
            <a:chExt cx="670560" cy="842010"/>
          </a:xfrm>
        </p:grpSpPr>
        <p:sp>
          <p:nvSpPr>
            <p:cNvPr id="41" name="object 41"/>
            <p:cNvSpPr/>
            <p:nvPr/>
          </p:nvSpPr>
          <p:spPr>
            <a:xfrm>
              <a:off x="18150400" y="7927433"/>
              <a:ext cx="650240" cy="821690"/>
            </a:xfrm>
            <a:custGeom>
              <a:avLst/>
              <a:gdLst/>
              <a:ahLst/>
              <a:cxnLst/>
              <a:rect l="l" t="t" r="r" b="b"/>
              <a:pathLst>
                <a:path w="650240" h="821690">
                  <a:moveTo>
                    <a:pt x="0" y="0"/>
                  </a:moveTo>
                  <a:lnTo>
                    <a:pt x="650158" y="821566"/>
                  </a:lnTo>
                </a:path>
              </a:pathLst>
            </a:custGeom>
            <a:ln w="197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150403" y="7927433"/>
              <a:ext cx="650240" cy="821690"/>
            </a:xfrm>
            <a:custGeom>
              <a:avLst/>
              <a:gdLst/>
              <a:ahLst/>
              <a:cxnLst/>
              <a:rect l="l" t="t" r="r" b="b"/>
              <a:pathLst>
                <a:path w="650240" h="821690">
                  <a:moveTo>
                    <a:pt x="650158" y="0"/>
                  </a:moveTo>
                  <a:lnTo>
                    <a:pt x="0" y="821566"/>
                  </a:lnTo>
                </a:path>
              </a:pathLst>
            </a:custGeom>
            <a:ln w="197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8358854" y="7855088"/>
            <a:ext cx="233679" cy="283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b="1" spc="-10" dirty="0">
                <a:solidFill>
                  <a:srgbClr val="3E286F"/>
                </a:solidFill>
                <a:latin typeface="Open Sans"/>
                <a:cs typeface="Open Sans"/>
              </a:rPr>
              <a:t>W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8400565" y="8500729"/>
            <a:ext cx="150495" cy="283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b="1" spc="-5" dirty="0">
                <a:solidFill>
                  <a:srgbClr val="3E286F"/>
                </a:solidFill>
                <a:latin typeface="Open Sans"/>
                <a:cs typeface="Open Sans"/>
              </a:rPr>
              <a:t>Z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7290924" y="8168986"/>
            <a:ext cx="1530985" cy="283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12445" algn="l"/>
                <a:tab pos="877569" algn="l"/>
                <a:tab pos="1383030" algn="l"/>
              </a:tabLst>
            </a:pPr>
            <a:r>
              <a:rPr sz="1700" b="1" spc="-50" dirty="0">
                <a:solidFill>
                  <a:srgbClr val="3E286F"/>
                </a:solidFill>
                <a:latin typeface="Open Sans"/>
                <a:cs typeface="Open Sans"/>
              </a:rPr>
              <a:t>T</a:t>
            </a:r>
            <a:r>
              <a:rPr sz="1700" b="1" dirty="0">
                <a:solidFill>
                  <a:srgbClr val="3E286F"/>
                </a:solidFill>
                <a:latin typeface="Open Sans"/>
                <a:cs typeface="Open Sans"/>
              </a:rPr>
              <a:t>	</a:t>
            </a:r>
            <a:r>
              <a:rPr sz="1700" b="1" spc="-50" dirty="0">
                <a:solidFill>
                  <a:srgbClr val="3E286F"/>
                </a:solidFill>
                <a:latin typeface="Open Sans"/>
                <a:cs typeface="Open Sans"/>
              </a:rPr>
              <a:t>U</a:t>
            </a:r>
            <a:r>
              <a:rPr sz="1700" b="1" dirty="0">
                <a:solidFill>
                  <a:srgbClr val="3E286F"/>
                </a:solidFill>
                <a:latin typeface="Open Sans"/>
                <a:cs typeface="Open Sans"/>
              </a:rPr>
              <a:t>	</a:t>
            </a:r>
            <a:r>
              <a:rPr sz="1700" b="1" spc="-50" dirty="0">
                <a:solidFill>
                  <a:srgbClr val="3E286F"/>
                </a:solidFill>
                <a:latin typeface="Open Sans"/>
                <a:cs typeface="Open Sans"/>
              </a:rPr>
              <a:t>X</a:t>
            </a:r>
            <a:r>
              <a:rPr sz="1700" b="1" dirty="0">
                <a:solidFill>
                  <a:srgbClr val="3E286F"/>
                </a:solidFill>
                <a:latin typeface="Open Sans"/>
                <a:cs typeface="Open Sans"/>
              </a:rPr>
              <a:t>	</a:t>
            </a:r>
            <a:r>
              <a:rPr sz="1700" b="1" spc="-50" dirty="0">
                <a:solidFill>
                  <a:srgbClr val="3E286F"/>
                </a:solidFill>
                <a:latin typeface="Open Sans"/>
                <a:cs typeface="Open Sans"/>
              </a:rPr>
              <a:t>Y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6564444" y="8090822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59">
                <a:moveTo>
                  <a:pt x="24103" y="0"/>
                </a:moveTo>
                <a:lnTo>
                  <a:pt x="14723" y="1893"/>
                </a:lnTo>
                <a:lnTo>
                  <a:pt x="7061" y="7056"/>
                </a:lnTo>
                <a:lnTo>
                  <a:pt x="1894" y="14714"/>
                </a:lnTo>
                <a:lnTo>
                  <a:pt x="0" y="24093"/>
                </a:lnTo>
                <a:lnTo>
                  <a:pt x="1894" y="33472"/>
                </a:lnTo>
                <a:lnTo>
                  <a:pt x="7061" y="41130"/>
                </a:lnTo>
                <a:lnTo>
                  <a:pt x="14723" y="46293"/>
                </a:lnTo>
                <a:lnTo>
                  <a:pt x="24103" y="48187"/>
                </a:lnTo>
                <a:lnTo>
                  <a:pt x="33483" y="46293"/>
                </a:lnTo>
                <a:lnTo>
                  <a:pt x="41141" y="41130"/>
                </a:lnTo>
                <a:lnTo>
                  <a:pt x="46304" y="33472"/>
                </a:lnTo>
                <a:lnTo>
                  <a:pt x="48197" y="24093"/>
                </a:lnTo>
                <a:lnTo>
                  <a:pt x="46304" y="14714"/>
                </a:lnTo>
                <a:lnTo>
                  <a:pt x="41141" y="7056"/>
                </a:lnTo>
                <a:lnTo>
                  <a:pt x="33483" y="1893"/>
                </a:lnTo>
                <a:lnTo>
                  <a:pt x="24103" y="0"/>
                </a:lnTo>
                <a:close/>
              </a:path>
            </a:pathLst>
          </a:custGeom>
          <a:solidFill>
            <a:srgbClr val="3E28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295527" y="8090822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59">
                <a:moveTo>
                  <a:pt x="24103" y="0"/>
                </a:moveTo>
                <a:lnTo>
                  <a:pt x="14723" y="1893"/>
                </a:lnTo>
                <a:lnTo>
                  <a:pt x="7061" y="7056"/>
                </a:lnTo>
                <a:lnTo>
                  <a:pt x="1894" y="14714"/>
                </a:lnTo>
                <a:lnTo>
                  <a:pt x="0" y="24093"/>
                </a:lnTo>
                <a:lnTo>
                  <a:pt x="1894" y="33472"/>
                </a:lnTo>
                <a:lnTo>
                  <a:pt x="7061" y="41130"/>
                </a:lnTo>
                <a:lnTo>
                  <a:pt x="14723" y="46293"/>
                </a:lnTo>
                <a:lnTo>
                  <a:pt x="24103" y="48187"/>
                </a:lnTo>
                <a:lnTo>
                  <a:pt x="33483" y="46293"/>
                </a:lnTo>
                <a:lnTo>
                  <a:pt x="41141" y="41130"/>
                </a:lnTo>
                <a:lnTo>
                  <a:pt x="46304" y="33472"/>
                </a:lnTo>
                <a:lnTo>
                  <a:pt x="48197" y="24093"/>
                </a:lnTo>
                <a:lnTo>
                  <a:pt x="46304" y="14714"/>
                </a:lnTo>
                <a:lnTo>
                  <a:pt x="41141" y="7056"/>
                </a:lnTo>
                <a:lnTo>
                  <a:pt x="33483" y="1893"/>
                </a:lnTo>
                <a:lnTo>
                  <a:pt x="24103" y="0"/>
                </a:lnTo>
                <a:close/>
              </a:path>
            </a:pathLst>
          </a:custGeom>
          <a:solidFill>
            <a:srgbClr val="3E28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833361" y="8090822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59">
                <a:moveTo>
                  <a:pt x="24103" y="0"/>
                </a:moveTo>
                <a:lnTo>
                  <a:pt x="14723" y="1893"/>
                </a:lnTo>
                <a:lnTo>
                  <a:pt x="7061" y="7056"/>
                </a:lnTo>
                <a:lnTo>
                  <a:pt x="1894" y="14714"/>
                </a:lnTo>
                <a:lnTo>
                  <a:pt x="0" y="24093"/>
                </a:lnTo>
                <a:lnTo>
                  <a:pt x="1894" y="33472"/>
                </a:lnTo>
                <a:lnTo>
                  <a:pt x="7061" y="41130"/>
                </a:lnTo>
                <a:lnTo>
                  <a:pt x="14723" y="46293"/>
                </a:lnTo>
                <a:lnTo>
                  <a:pt x="24103" y="48187"/>
                </a:lnTo>
                <a:lnTo>
                  <a:pt x="33478" y="46293"/>
                </a:lnTo>
                <a:lnTo>
                  <a:pt x="41137" y="41130"/>
                </a:lnTo>
                <a:lnTo>
                  <a:pt x="46302" y="33472"/>
                </a:lnTo>
                <a:lnTo>
                  <a:pt x="48197" y="24093"/>
                </a:lnTo>
                <a:lnTo>
                  <a:pt x="46302" y="14714"/>
                </a:lnTo>
                <a:lnTo>
                  <a:pt x="41137" y="7056"/>
                </a:lnTo>
                <a:lnTo>
                  <a:pt x="33478" y="1893"/>
                </a:lnTo>
                <a:lnTo>
                  <a:pt x="24103" y="0"/>
                </a:lnTo>
                <a:close/>
              </a:path>
            </a:pathLst>
          </a:custGeom>
          <a:solidFill>
            <a:srgbClr val="3E28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564444" y="8432027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59">
                <a:moveTo>
                  <a:pt x="24103" y="0"/>
                </a:moveTo>
                <a:lnTo>
                  <a:pt x="14723" y="1893"/>
                </a:lnTo>
                <a:lnTo>
                  <a:pt x="7061" y="7056"/>
                </a:lnTo>
                <a:lnTo>
                  <a:pt x="1894" y="14714"/>
                </a:lnTo>
                <a:lnTo>
                  <a:pt x="0" y="24093"/>
                </a:lnTo>
                <a:lnTo>
                  <a:pt x="1894" y="33472"/>
                </a:lnTo>
                <a:lnTo>
                  <a:pt x="7061" y="41130"/>
                </a:lnTo>
                <a:lnTo>
                  <a:pt x="14723" y="46293"/>
                </a:lnTo>
                <a:lnTo>
                  <a:pt x="24103" y="48187"/>
                </a:lnTo>
                <a:lnTo>
                  <a:pt x="33483" y="46293"/>
                </a:lnTo>
                <a:lnTo>
                  <a:pt x="41141" y="41130"/>
                </a:lnTo>
                <a:lnTo>
                  <a:pt x="46304" y="33472"/>
                </a:lnTo>
                <a:lnTo>
                  <a:pt x="48197" y="24093"/>
                </a:lnTo>
                <a:lnTo>
                  <a:pt x="46304" y="14714"/>
                </a:lnTo>
                <a:lnTo>
                  <a:pt x="41141" y="7056"/>
                </a:lnTo>
                <a:lnTo>
                  <a:pt x="33483" y="1893"/>
                </a:lnTo>
                <a:lnTo>
                  <a:pt x="24103" y="0"/>
                </a:lnTo>
                <a:close/>
              </a:path>
            </a:pathLst>
          </a:custGeom>
          <a:solidFill>
            <a:srgbClr val="3E28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295527" y="8336591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59">
                <a:moveTo>
                  <a:pt x="24103" y="0"/>
                </a:moveTo>
                <a:lnTo>
                  <a:pt x="14723" y="1893"/>
                </a:lnTo>
                <a:lnTo>
                  <a:pt x="7061" y="7056"/>
                </a:lnTo>
                <a:lnTo>
                  <a:pt x="1894" y="14714"/>
                </a:lnTo>
                <a:lnTo>
                  <a:pt x="0" y="24093"/>
                </a:lnTo>
                <a:lnTo>
                  <a:pt x="1894" y="33472"/>
                </a:lnTo>
                <a:lnTo>
                  <a:pt x="7061" y="41130"/>
                </a:lnTo>
                <a:lnTo>
                  <a:pt x="14723" y="46293"/>
                </a:lnTo>
                <a:lnTo>
                  <a:pt x="24103" y="48187"/>
                </a:lnTo>
                <a:lnTo>
                  <a:pt x="33483" y="46293"/>
                </a:lnTo>
                <a:lnTo>
                  <a:pt x="41141" y="41130"/>
                </a:lnTo>
                <a:lnTo>
                  <a:pt x="46304" y="33472"/>
                </a:lnTo>
                <a:lnTo>
                  <a:pt x="48197" y="24093"/>
                </a:lnTo>
                <a:lnTo>
                  <a:pt x="46304" y="14714"/>
                </a:lnTo>
                <a:lnTo>
                  <a:pt x="41141" y="7056"/>
                </a:lnTo>
                <a:lnTo>
                  <a:pt x="33483" y="1893"/>
                </a:lnTo>
                <a:lnTo>
                  <a:pt x="24103" y="0"/>
                </a:lnTo>
                <a:close/>
              </a:path>
            </a:pathLst>
          </a:custGeom>
          <a:solidFill>
            <a:srgbClr val="3E28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833361" y="8336591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59">
                <a:moveTo>
                  <a:pt x="24103" y="0"/>
                </a:moveTo>
                <a:lnTo>
                  <a:pt x="14723" y="1893"/>
                </a:lnTo>
                <a:lnTo>
                  <a:pt x="7061" y="7056"/>
                </a:lnTo>
                <a:lnTo>
                  <a:pt x="1894" y="14714"/>
                </a:lnTo>
                <a:lnTo>
                  <a:pt x="0" y="24093"/>
                </a:lnTo>
                <a:lnTo>
                  <a:pt x="1894" y="33472"/>
                </a:lnTo>
                <a:lnTo>
                  <a:pt x="7061" y="41130"/>
                </a:lnTo>
                <a:lnTo>
                  <a:pt x="14723" y="46293"/>
                </a:lnTo>
                <a:lnTo>
                  <a:pt x="24103" y="48187"/>
                </a:lnTo>
                <a:lnTo>
                  <a:pt x="33478" y="46293"/>
                </a:lnTo>
                <a:lnTo>
                  <a:pt x="41137" y="41130"/>
                </a:lnTo>
                <a:lnTo>
                  <a:pt x="46302" y="33472"/>
                </a:lnTo>
                <a:lnTo>
                  <a:pt x="48197" y="24093"/>
                </a:lnTo>
                <a:lnTo>
                  <a:pt x="46302" y="14714"/>
                </a:lnTo>
                <a:lnTo>
                  <a:pt x="41137" y="7056"/>
                </a:lnTo>
                <a:lnTo>
                  <a:pt x="33478" y="1893"/>
                </a:lnTo>
                <a:lnTo>
                  <a:pt x="24103" y="0"/>
                </a:lnTo>
                <a:close/>
              </a:path>
            </a:pathLst>
          </a:custGeom>
          <a:solidFill>
            <a:srgbClr val="3E28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370867" y="8233619"/>
            <a:ext cx="209550" cy="209550"/>
          </a:xfrm>
          <a:custGeom>
            <a:avLst/>
            <a:gdLst/>
            <a:ahLst/>
            <a:cxnLst/>
            <a:rect l="l" t="t" r="r" b="b"/>
            <a:pathLst>
              <a:path w="209550" h="209550">
                <a:moveTo>
                  <a:pt x="48196" y="104597"/>
                </a:moveTo>
                <a:lnTo>
                  <a:pt x="46304" y="95224"/>
                </a:lnTo>
                <a:lnTo>
                  <a:pt x="41135" y="87566"/>
                </a:lnTo>
                <a:lnTo>
                  <a:pt x="33477" y="82397"/>
                </a:lnTo>
                <a:lnTo>
                  <a:pt x="24104" y="80505"/>
                </a:lnTo>
                <a:lnTo>
                  <a:pt x="14719" y="82397"/>
                </a:lnTo>
                <a:lnTo>
                  <a:pt x="7061" y="87566"/>
                </a:lnTo>
                <a:lnTo>
                  <a:pt x="1892" y="95224"/>
                </a:lnTo>
                <a:lnTo>
                  <a:pt x="0" y="104597"/>
                </a:lnTo>
                <a:lnTo>
                  <a:pt x="1892" y="113982"/>
                </a:lnTo>
                <a:lnTo>
                  <a:pt x="7061" y="121640"/>
                </a:lnTo>
                <a:lnTo>
                  <a:pt x="14719" y="126796"/>
                </a:lnTo>
                <a:lnTo>
                  <a:pt x="24104" y="128701"/>
                </a:lnTo>
                <a:lnTo>
                  <a:pt x="33477" y="126796"/>
                </a:lnTo>
                <a:lnTo>
                  <a:pt x="41135" y="121640"/>
                </a:lnTo>
                <a:lnTo>
                  <a:pt x="46304" y="113982"/>
                </a:lnTo>
                <a:lnTo>
                  <a:pt x="48196" y="104597"/>
                </a:lnTo>
                <a:close/>
              </a:path>
              <a:path w="209550" h="209550">
                <a:moveTo>
                  <a:pt x="128714" y="185115"/>
                </a:moveTo>
                <a:lnTo>
                  <a:pt x="126809" y="175729"/>
                </a:lnTo>
                <a:lnTo>
                  <a:pt x="121653" y="168071"/>
                </a:lnTo>
                <a:lnTo>
                  <a:pt x="113995" y="162915"/>
                </a:lnTo>
                <a:lnTo>
                  <a:pt x="104609" y="161023"/>
                </a:lnTo>
                <a:lnTo>
                  <a:pt x="95237" y="162915"/>
                </a:lnTo>
                <a:lnTo>
                  <a:pt x="87579" y="168071"/>
                </a:lnTo>
                <a:lnTo>
                  <a:pt x="82410" y="175729"/>
                </a:lnTo>
                <a:lnTo>
                  <a:pt x="80518" y="185115"/>
                </a:lnTo>
                <a:lnTo>
                  <a:pt x="82410" y="194500"/>
                </a:lnTo>
                <a:lnTo>
                  <a:pt x="87579" y="202158"/>
                </a:lnTo>
                <a:lnTo>
                  <a:pt x="95237" y="207327"/>
                </a:lnTo>
                <a:lnTo>
                  <a:pt x="104609" y="209219"/>
                </a:lnTo>
                <a:lnTo>
                  <a:pt x="113995" y="207327"/>
                </a:lnTo>
                <a:lnTo>
                  <a:pt x="121653" y="202158"/>
                </a:lnTo>
                <a:lnTo>
                  <a:pt x="126809" y="194500"/>
                </a:lnTo>
                <a:lnTo>
                  <a:pt x="128714" y="185115"/>
                </a:lnTo>
                <a:close/>
              </a:path>
              <a:path w="209550" h="209550">
                <a:moveTo>
                  <a:pt x="128714" y="24091"/>
                </a:moveTo>
                <a:lnTo>
                  <a:pt x="126809" y="14706"/>
                </a:lnTo>
                <a:lnTo>
                  <a:pt x="121653" y="7048"/>
                </a:lnTo>
                <a:lnTo>
                  <a:pt x="113995" y="1892"/>
                </a:lnTo>
                <a:lnTo>
                  <a:pt x="104609" y="0"/>
                </a:lnTo>
                <a:lnTo>
                  <a:pt x="95237" y="1892"/>
                </a:lnTo>
                <a:lnTo>
                  <a:pt x="87579" y="7048"/>
                </a:lnTo>
                <a:lnTo>
                  <a:pt x="82410" y="14706"/>
                </a:lnTo>
                <a:lnTo>
                  <a:pt x="80518" y="24091"/>
                </a:lnTo>
                <a:lnTo>
                  <a:pt x="82410" y="33464"/>
                </a:lnTo>
                <a:lnTo>
                  <a:pt x="87579" y="41135"/>
                </a:lnTo>
                <a:lnTo>
                  <a:pt x="95237" y="46304"/>
                </a:lnTo>
                <a:lnTo>
                  <a:pt x="104609" y="48196"/>
                </a:lnTo>
                <a:lnTo>
                  <a:pt x="113995" y="46304"/>
                </a:lnTo>
                <a:lnTo>
                  <a:pt x="121653" y="41135"/>
                </a:lnTo>
                <a:lnTo>
                  <a:pt x="126809" y="33464"/>
                </a:lnTo>
                <a:lnTo>
                  <a:pt x="128714" y="24091"/>
                </a:lnTo>
                <a:close/>
              </a:path>
              <a:path w="209550" h="209550">
                <a:moveTo>
                  <a:pt x="209232" y="104597"/>
                </a:moveTo>
                <a:lnTo>
                  <a:pt x="207327" y="95224"/>
                </a:lnTo>
                <a:lnTo>
                  <a:pt x="202171" y="87566"/>
                </a:lnTo>
                <a:lnTo>
                  <a:pt x="194513" y="82397"/>
                </a:lnTo>
                <a:lnTo>
                  <a:pt x="185127" y="80505"/>
                </a:lnTo>
                <a:lnTo>
                  <a:pt x="175755" y="82397"/>
                </a:lnTo>
                <a:lnTo>
                  <a:pt x="168084" y="87566"/>
                </a:lnTo>
                <a:lnTo>
                  <a:pt x="162928" y="95224"/>
                </a:lnTo>
                <a:lnTo>
                  <a:pt x="161023" y="104597"/>
                </a:lnTo>
                <a:lnTo>
                  <a:pt x="162928" y="113982"/>
                </a:lnTo>
                <a:lnTo>
                  <a:pt x="168084" y="121640"/>
                </a:lnTo>
                <a:lnTo>
                  <a:pt x="175755" y="126796"/>
                </a:lnTo>
                <a:lnTo>
                  <a:pt x="185127" y="128701"/>
                </a:lnTo>
                <a:lnTo>
                  <a:pt x="194513" y="126796"/>
                </a:lnTo>
                <a:lnTo>
                  <a:pt x="202171" y="121640"/>
                </a:lnTo>
                <a:lnTo>
                  <a:pt x="207327" y="113982"/>
                </a:lnTo>
                <a:lnTo>
                  <a:pt x="209232" y="104597"/>
                </a:lnTo>
                <a:close/>
              </a:path>
            </a:pathLst>
          </a:custGeom>
          <a:solidFill>
            <a:srgbClr val="3E28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564444" y="8526806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59">
                <a:moveTo>
                  <a:pt x="24103" y="0"/>
                </a:moveTo>
                <a:lnTo>
                  <a:pt x="14723" y="1893"/>
                </a:lnTo>
                <a:lnTo>
                  <a:pt x="7061" y="7056"/>
                </a:lnTo>
                <a:lnTo>
                  <a:pt x="1894" y="14714"/>
                </a:lnTo>
                <a:lnTo>
                  <a:pt x="0" y="24093"/>
                </a:lnTo>
                <a:lnTo>
                  <a:pt x="1894" y="33472"/>
                </a:lnTo>
                <a:lnTo>
                  <a:pt x="7061" y="41130"/>
                </a:lnTo>
                <a:lnTo>
                  <a:pt x="14723" y="46293"/>
                </a:lnTo>
                <a:lnTo>
                  <a:pt x="24103" y="48187"/>
                </a:lnTo>
                <a:lnTo>
                  <a:pt x="33483" y="46293"/>
                </a:lnTo>
                <a:lnTo>
                  <a:pt x="41141" y="41130"/>
                </a:lnTo>
                <a:lnTo>
                  <a:pt x="46304" y="33472"/>
                </a:lnTo>
                <a:lnTo>
                  <a:pt x="48197" y="24093"/>
                </a:lnTo>
                <a:lnTo>
                  <a:pt x="46304" y="14714"/>
                </a:lnTo>
                <a:lnTo>
                  <a:pt x="41141" y="7056"/>
                </a:lnTo>
                <a:lnTo>
                  <a:pt x="33483" y="1893"/>
                </a:lnTo>
                <a:lnTo>
                  <a:pt x="24103" y="0"/>
                </a:lnTo>
                <a:close/>
              </a:path>
            </a:pathLst>
          </a:custGeom>
          <a:solidFill>
            <a:srgbClr val="3E28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295527" y="8526806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59">
                <a:moveTo>
                  <a:pt x="24103" y="0"/>
                </a:moveTo>
                <a:lnTo>
                  <a:pt x="14723" y="1893"/>
                </a:lnTo>
                <a:lnTo>
                  <a:pt x="7061" y="7056"/>
                </a:lnTo>
                <a:lnTo>
                  <a:pt x="1894" y="14714"/>
                </a:lnTo>
                <a:lnTo>
                  <a:pt x="0" y="24093"/>
                </a:lnTo>
                <a:lnTo>
                  <a:pt x="1894" y="33472"/>
                </a:lnTo>
                <a:lnTo>
                  <a:pt x="7061" y="41130"/>
                </a:lnTo>
                <a:lnTo>
                  <a:pt x="14723" y="46293"/>
                </a:lnTo>
                <a:lnTo>
                  <a:pt x="24103" y="48187"/>
                </a:lnTo>
                <a:lnTo>
                  <a:pt x="33483" y="46293"/>
                </a:lnTo>
                <a:lnTo>
                  <a:pt x="41141" y="41130"/>
                </a:lnTo>
                <a:lnTo>
                  <a:pt x="46304" y="33472"/>
                </a:lnTo>
                <a:lnTo>
                  <a:pt x="48197" y="24093"/>
                </a:lnTo>
                <a:lnTo>
                  <a:pt x="46304" y="14714"/>
                </a:lnTo>
                <a:lnTo>
                  <a:pt x="41141" y="7056"/>
                </a:lnTo>
                <a:lnTo>
                  <a:pt x="33483" y="1893"/>
                </a:lnTo>
                <a:lnTo>
                  <a:pt x="24103" y="0"/>
                </a:lnTo>
                <a:close/>
              </a:path>
            </a:pathLst>
          </a:custGeom>
          <a:solidFill>
            <a:srgbClr val="3E28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833361" y="8526806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59">
                <a:moveTo>
                  <a:pt x="24103" y="0"/>
                </a:moveTo>
                <a:lnTo>
                  <a:pt x="14723" y="1893"/>
                </a:lnTo>
                <a:lnTo>
                  <a:pt x="7061" y="7056"/>
                </a:lnTo>
                <a:lnTo>
                  <a:pt x="1894" y="14714"/>
                </a:lnTo>
                <a:lnTo>
                  <a:pt x="0" y="24093"/>
                </a:lnTo>
                <a:lnTo>
                  <a:pt x="1894" y="33472"/>
                </a:lnTo>
                <a:lnTo>
                  <a:pt x="7061" y="41130"/>
                </a:lnTo>
                <a:lnTo>
                  <a:pt x="14723" y="46293"/>
                </a:lnTo>
                <a:lnTo>
                  <a:pt x="24103" y="48187"/>
                </a:lnTo>
                <a:lnTo>
                  <a:pt x="33478" y="46293"/>
                </a:lnTo>
                <a:lnTo>
                  <a:pt x="41137" y="41130"/>
                </a:lnTo>
                <a:lnTo>
                  <a:pt x="46302" y="33472"/>
                </a:lnTo>
                <a:lnTo>
                  <a:pt x="48197" y="24093"/>
                </a:lnTo>
                <a:lnTo>
                  <a:pt x="46302" y="14714"/>
                </a:lnTo>
                <a:lnTo>
                  <a:pt x="41137" y="7056"/>
                </a:lnTo>
                <a:lnTo>
                  <a:pt x="33478" y="1893"/>
                </a:lnTo>
                <a:lnTo>
                  <a:pt x="24103" y="0"/>
                </a:lnTo>
                <a:close/>
              </a:path>
            </a:pathLst>
          </a:custGeom>
          <a:solidFill>
            <a:srgbClr val="3E28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5358087" y="2611819"/>
            <a:ext cx="3106420" cy="247396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795020">
              <a:lnSpc>
                <a:spcPct val="100000"/>
              </a:lnSpc>
              <a:spcBef>
                <a:spcPts val="550"/>
              </a:spcBef>
            </a:pPr>
            <a:r>
              <a:rPr sz="1700" b="1" dirty="0">
                <a:solidFill>
                  <a:srgbClr val="241B54"/>
                </a:solidFill>
                <a:latin typeface="Open Sans"/>
                <a:cs typeface="Open Sans"/>
              </a:rPr>
              <a:t>How</a:t>
            </a:r>
            <a:r>
              <a:rPr sz="1700" b="1" spc="-1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241B54"/>
                </a:solidFill>
                <a:latin typeface="Open Sans"/>
                <a:cs typeface="Open Sans"/>
              </a:rPr>
              <a:t>to</a:t>
            </a:r>
            <a:r>
              <a:rPr sz="1700" b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241B54"/>
                </a:solidFill>
                <a:latin typeface="Open Sans"/>
                <a:cs typeface="Open Sans"/>
              </a:rPr>
              <a:t>Solve</a:t>
            </a:r>
            <a:endParaRPr sz="1700" dirty="0">
              <a:latin typeface="Open Sans"/>
              <a:cs typeface="Open Sans"/>
            </a:endParaRPr>
          </a:p>
          <a:p>
            <a:pPr marL="851535">
              <a:lnSpc>
                <a:spcPct val="100000"/>
              </a:lnSpc>
              <a:spcBef>
                <a:spcPts val="405"/>
              </a:spcBef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Pigpen</a:t>
            </a:r>
            <a:r>
              <a:rPr sz="155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Cipher</a:t>
            </a:r>
            <a:endParaRPr sz="1550" dirty="0">
              <a:latin typeface="Open Sans"/>
              <a:cs typeface="Open Sans"/>
            </a:endParaRPr>
          </a:p>
          <a:p>
            <a:pPr marL="12700" marR="5080" indent="-635" algn="ctr">
              <a:lnSpc>
                <a:spcPct val="100000"/>
              </a:lnSpc>
              <a:spcBef>
                <a:spcPts val="1490"/>
              </a:spcBef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55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solving</a:t>
            </a:r>
            <a:r>
              <a:rPr sz="155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Pigpen</a:t>
            </a:r>
            <a:r>
              <a:rPr sz="155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Cipher,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player</a:t>
            </a:r>
            <a:r>
              <a:rPr sz="155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given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55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encrypted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message</a:t>
            </a:r>
            <a:r>
              <a:rPr sz="155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55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55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cipher.</a:t>
            </a:r>
            <a:r>
              <a:rPr sz="155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5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decrypt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message,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player</a:t>
            </a:r>
            <a:r>
              <a:rPr sz="155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20" dirty="0">
                <a:solidFill>
                  <a:srgbClr val="57585B"/>
                </a:solidFill>
                <a:latin typeface="Open Sans"/>
                <a:cs typeface="Open Sans"/>
              </a:rPr>
              <a:t>find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symbol</a:t>
            </a:r>
            <a:r>
              <a:rPr sz="155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55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encrypted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message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55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cipher</a:t>
            </a:r>
            <a:r>
              <a:rPr sz="155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find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 the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decrypted</a:t>
            </a:r>
            <a:r>
              <a:rPr sz="155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letter.</a:t>
            </a:r>
            <a:endParaRPr sz="1550" dirty="0">
              <a:latin typeface="Open Sans"/>
              <a:cs typeface="Open Sans"/>
            </a:endParaRPr>
          </a:p>
        </p:txBody>
      </p:sp>
      <p:pic>
        <p:nvPicPr>
          <p:cNvPr id="57" name="object 5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829729" y="10656764"/>
            <a:ext cx="143513" cy="143534"/>
          </a:xfrm>
          <a:prstGeom prst="rect">
            <a:avLst/>
          </a:prstGeom>
        </p:spPr>
      </p:pic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69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966" y="58427"/>
            <a:ext cx="14281449" cy="17515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79" y="593896"/>
            <a:ext cx="1273713" cy="6787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29935" y="2404868"/>
            <a:ext cx="8458835" cy="1344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Public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cryptography,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type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solved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problem.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633992"/>
                </a:solidFill>
                <a:latin typeface="Open Sans"/>
                <a:cs typeface="Open Sans"/>
              </a:rPr>
              <a:t>public</a:t>
            </a:r>
            <a:r>
              <a:rPr sz="1700" b="1" spc="45" dirty="0">
                <a:solidFill>
                  <a:srgbClr val="633992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633992"/>
                </a:solidFill>
                <a:latin typeface="Open Sans"/>
                <a:cs typeface="Open Sans"/>
              </a:rPr>
              <a:t>key</a:t>
            </a:r>
            <a:r>
              <a:rPr sz="1700" b="1" spc="55" dirty="0">
                <a:solidFill>
                  <a:srgbClr val="633992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cryptography,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John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don’t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share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spc="-25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password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encryption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method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Instead,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two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keys: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633992"/>
                </a:solidFill>
                <a:latin typeface="Open Sans"/>
                <a:cs typeface="Open Sans"/>
              </a:rPr>
              <a:t>public</a:t>
            </a:r>
            <a:r>
              <a:rPr sz="1700" b="1" spc="40" dirty="0">
                <a:solidFill>
                  <a:srgbClr val="633992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633992"/>
                </a:solidFill>
                <a:latin typeface="Open Sans"/>
                <a:cs typeface="Open Sans"/>
              </a:rPr>
              <a:t>key</a:t>
            </a:r>
            <a:r>
              <a:rPr sz="1700" b="1" spc="40" dirty="0">
                <a:solidFill>
                  <a:srgbClr val="633992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(which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safe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share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anyone)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private</a:t>
            </a:r>
            <a:r>
              <a:rPr sz="1700" b="1" spc="45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00" b="1" spc="-25" dirty="0">
                <a:solidFill>
                  <a:srgbClr val="FAAF40"/>
                </a:solidFill>
                <a:latin typeface="Open Sans"/>
                <a:cs typeface="Open Sans"/>
              </a:rPr>
              <a:t>key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(which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should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kept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private).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9935" y="4134731"/>
            <a:ext cx="8642985" cy="23597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case,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John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wants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message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Arel,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Arel’s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633992"/>
                </a:solidFill>
                <a:latin typeface="Open Sans"/>
                <a:cs typeface="Open Sans"/>
              </a:rPr>
              <a:t>public</a:t>
            </a:r>
            <a:r>
              <a:rPr sz="1700" b="1" spc="500" dirty="0">
                <a:solidFill>
                  <a:srgbClr val="633992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633992"/>
                </a:solidFill>
                <a:latin typeface="Open Sans"/>
                <a:cs typeface="Open Sans"/>
              </a:rPr>
              <a:t>key</a:t>
            </a:r>
            <a:r>
              <a:rPr sz="1700" b="1" spc="35" dirty="0">
                <a:solidFill>
                  <a:srgbClr val="633992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encrypt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own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message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before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Arel.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receives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message,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only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able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decrypt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his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private</a:t>
            </a:r>
            <a:r>
              <a:rPr sz="1700" b="1" spc="35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key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Anybody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else,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intercept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message,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would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able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read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message.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The c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hances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steal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spc="35" dirty="0">
                <a:solidFill>
                  <a:srgbClr val="57585B"/>
                </a:solidFill>
                <a:latin typeface="Open Sans"/>
                <a:cs typeface="Open Sans"/>
              </a:rPr>
              <a:t>are also much lower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because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John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Arel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don’t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need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share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lang="en-US" sz="1700" spc="-25" dirty="0">
                <a:solidFill>
                  <a:srgbClr val="57585B"/>
                </a:solidFill>
                <a:latin typeface="Open Sans"/>
                <a:cs typeface="Open Sans"/>
              </a:rPr>
              <a:t> private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s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other.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 dirty="0">
              <a:latin typeface="Open Sans"/>
              <a:cs typeface="Open Sans"/>
            </a:endParaRPr>
          </a:p>
          <a:p>
            <a:pPr marR="83820" algn="ctr">
              <a:lnSpc>
                <a:spcPct val="100000"/>
              </a:lnSpc>
              <a:tabLst>
                <a:tab pos="2858770" algn="l"/>
              </a:tabLst>
            </a:pP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r>
              <a:rPr sz="2150" b="1" spc="8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spc="-10" dirty="0">
                <a:solidFill>
                  <a:srgbClr val="241B54"/>
                </a:solidFill>
                <a:latin typeface="Open Sans"/>
                <a:cs typeface="Open Sans"/>
              </a:rPr>
              <a:t>Users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	The</a:t>
            </a:r>
            <a:r>
              <a:rPr sz="2150" b="1" spc="4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r>
              <a:rPr sz="2150" b="1" spc="6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spc="-10" dirty="0">
                <a:solidFill>
                  <a:srgbClr val="241B54"/>
                </a:solidFill>
                <a:latin typeface="Open Sans"/>
                <a:cs typeface="Open Sans"/>
              </a:rPr>
              <a:t>Network</a:t>
            </a:r>
            <a:endParaRPr sz="2150" dirty="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04127" y="2404868"/>
            <a:ext cx="8554720" cy="1081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advantage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public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cryptography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over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private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allows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for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communication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without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sender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receiver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first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share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secret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(or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another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encryption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method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Pigpen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Cipher),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could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be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intercepted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third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party.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04127" y="3870865"/>
            <a:ext cx="8626475" cy="1081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public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cryptography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encrypted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messages.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Instead,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create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unique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1C75BB"/>
                </a:solidFill>
                <a:latin typeface="Open Sans"/>
                <a:cs typeface="Open Sans"/>
              </a:rPr>
              <a:t>digital</a:t>
            </a:r>
            <a:r>
              <a:rPr sz="1700" b="1" spc="40" dirty="0">
                <a:solidFill>
                  <a:srgbClr val="1C75B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1C75BB"/>
                </a:solidFill>
                <a:latin typeface="Open Sans"/>
                <a:cs typeface="Open Sans"/>
              </a:rPr>
              <a:t>signatures</a:t>
            </a:r>
            <a:r>
              <a:rPr sz="1700" b="1" spc="45" dirty="0">
                <a:solidFill>
                  <a:srgbClr val="1C75B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transactions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immutable.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1C75BB"/>
                </a:solidFill>
                <a:latin typeface="Open Sans"/>
                <a:cs typeface="Open Sans"/>
              </a:rPr>
              <a:t>digital</a:t>
            </a:r>
            <a:r>
              <a:rPr sz="1700" b="1" spc="35" dirty="0">
                <a:solidFill>
                  <a:srgbClr val="1C75B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1C75BB"/>
                </a:solidFill>
                <a:latin typeface="Open Sans"/>
                <a:cs typeface="Open Sans"/>
              </a:rPr>
              <a:t>signatures</a:t>
            </a:r>
            <a:r>
              <a:rPr sz="1700" b="1" spc="40" dirty="0">
                <a:solidFill>
                  <a:srgbClr val="1C75B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prove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s authenticity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similar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write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signature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physical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document.</a:t>
            </a:r>
            <a:endParaRPr sz="1700" dirty="0">
              <a:latin typeface="Open Sans"/>
              <a:cs typeface="Open San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76362" y="6895806"/>
            <a:ext cx="5802630" cy="3354070"/>
            <a:chOff x="2276362" y="6895806"/>
            <a:chExt cx="5802630" cy="335407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0978" y="7905299"/>
              <a:ext cx="1733203" cy="133867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00939" y="9148939"/>
              <a:ext cx="2850515" cy="887730"/>
            </a:xfrm>
            <a:custGeom>
              <a:avLst/>
              <a:gdLst/>
              <a:ahLst/>
              <a:cxnLst/>
              <a:rect l="l" t="t" r="r" b="b"/>
              <a:pathLst>
                <a:path w="2850515" h="887729">
                  <a:moveTo>
                    <a:pt x="157618" y="844466"/>
                  </a:moveTo>
                  <a:lnTo>
                    <a:pt x="156016" y="885512"/>
                  </a:lnTo>
                  <a:lnTo>
                    <a:pt x="175486" y="886202"/>
                  </a:lnTo>
                  <a:lnTo>
                    <a:pt x="234128" y="887543"/>
                  </a:lnTo>
                  <a:lnTo>
                    <a:pt x="234673" y="846476"/>
                  </a:lnTo>
                  <a:lnTo>
                    <a:pt x="196126" y="845730"/>
                  </a:lnTo>
                  <a:lnTo>
                    <a:pt x="157618" y="844466"/>
                  </a:lnTo>
                  <a:close/>
                </a:path>
                <a:path w="2850515" h="887729">
                  <a:moveTo>
                    <a:pt x="388783" y="844309"/>
                  </a:moveTo>
                  <a:lnTo>
                    <a:pt x="350346" y="845641"/>
                  </a:lnTo>
                  <a:lnTo>
                    <a:pt x="311728" y="846455"/>
                  </a:lnTo>
                  <a:lnTo>
                    <a:pt x="312294" y="887491"/>
                  </a:lnTo>
                  <a:lnTo>
                    <a:pt x="351493" y="886678"/>
                  </a:lnTo>
                  <a:lnTo>
                    <a:pt x="390480" y="885323"/>
                  </a:lnTo>
                  <a:lnTo>
                    <a:pt x="388783" y="844309"/>
                  </a:lnTo>
                  <a:close/>
                </a:path>
                <a:path w="2850515" h="887729">
                  <a:moveTo>
                    <a:pt x="3926" y="834173"/>
                  </a:moveTo>
                  <a:lnTo>
                    <a:pt x="0" y="875030"/>
                  </a:lnTo>
                  <a:lnTo>
                    <a:pt x="38620" y="878452"/>
                  </a:lnTo>
                  <a:lnTo>
                    <a:pt x="77955" y="881355"/>
                  </a:lnTo>
                  <a:lnTo>
                    <a:pt x="80688" y="840393"/>
                  </a:lnTo>
                  <a:lnTo>
                    <a:pt x="41950" y="837534"/>
                  </a:lnTo>
                  <a:lnTo>
                    <a:pt x="3926" y="834173"/>
                  </a:lnTo>
                  <a:close/>
                </a:path>
                <a:path w="2850515" h="887729">
                  <a:moveTo>
                    <a:pt x="542444" y="833524"/>
                  </a:moveTo>
                  <a:lnTo>
                    <a:pt x="504262" y="837038"/>
                  </a:lnTo>
                  <a:lnTo>
                    <a:pt x="465703" y="840026"/>
                  </a:lnTo>
                  <a:lnTo>
                    <a:pt x="468561" y="880988"/>
                  </a:lnTo>
                  <a:lnTo>
                    <a:pt x="507727" y="877957"/>
                  </a:lnTo>
                  <a:lnTo>
                    <a:pt x="546517" y="874392"/>
                  </a:lnTo>
                  <a:lnTo>
                    <a:pt x="542444" y="833524"/>
                  </a:lnTo>
                  <a:close/>
                </a:path>
                <a:path w="2850515" h="887729">
                  <a:moveTo>
                    <a:pt x="695057" y="813451"/>
                  </a:moveTo>
                  <a:lnTo>
                    <a:pt x="657215" y="819358"/>
                  </a:lnTo>
                  <a:lnTo>
                    <a:pt x="618934" y="824707"/>
                  </a:lnTo>
                  <a:lnTo>
                    <a:pt x="624274" y="865408"/>
                  </a:lnTo>
                  <a:lnTo>
                    <a:pt x="663223" y="859963"/>
                  </a:lnTo>
                  <a:lnTo>
                    <a:pt x="701716" y="853953"/>
                  </a:lnTo>
                  <a:lnTo>
                    <a:pt x="695057" y="813451"/>
                  </a:lnTo>
                  <a:close/>
                </a:path>
                <a:path w="2850515" h="887729">
                  <a:moveTo>
                    <a:pt x="845806" y="783201"/>
                  </a:moveTo>
                  <a:lnTo>
                    <a:pt x="808502" y="791728"/>
                  </a:lnTo>
                  <a:lnTo>
                    <a:pt x="770719" y="799651"/>
                  </a:lnTo>
                  <a:lnTo>
                    <a:pt x="778793" y="839922"/>
                  </a:lnTo>
                  <a:lnTo>
                    <a:pt x="817303" y="831834"/>
                  </a:lnTo>
                  <a:lnTo>
                    <a:pt x="855335" y="823126"/>
                  </a:lnTo>
                  <a:lnTo>
                    <a:pt x="845806" y="783201"/>
                  </a:lnTo>
                  <a:close/>
                </a:path>
                <a:path w="2850515" h="887729">
                  <a:moveTo>
                    <a:pt x="993624" y="741663"/>
                  </a:moveTo>
                  <a:lnTo>
                    <a:pt x="975507" y="747461"/>
                  </a:lnTo>
                  <a:lnTo>
                    <a:pt x="957182" y="753113"/>
                  </a:lnTo>
                  <a:lnTo>
                    <a:pt x="938712" y="758599"/>
                  </a:lnTo>
                  <a:lnTo>
                    <a:pt x="920160" y="763903"/>
                  </a:lnTo>
                  <a:lnTo>
                    <a:pt x="931249" y="803451"/>
                  </a:lnTo>
                  <a:lnTo>
                    <a:pt x="950209" y="798027"/>
                  </a:lnTo>
                  <a:lnTo>
                    <a:pt x="969088" y="792415"/>
                  </a:lnTo>
                  <a:lnTo>
                    <a:pt x="987821" y="786639"/>
                  </a:lnTo>
                  <a:lnTo>
                    <a:pt x="1006346" y="780719"/>
                  </a:lnTo>
                  <a:lnTo>
                    <a:pt x="993624" y="741663"/>
                  </a:lnTo>
                  <a:close/>
                </a:path>
                <a:path w="2850515" h="887729">
                  <a:moveTo>
                    <a:pt x="1137075" y="687780"/>
                  </a:moveTo>
                  <a:lnTo>
                    <a:pt x="1119607" y="695163"/>
                  </a:lnTo>
                  <a:lnTo>
                    <a:pt x="1101903" y="702402"/>
                  </a:lnTo>
                  <a:lnTo>
                    <a:pt x="1084019" y="709469"/>
                  </a:lnTo>
                  <a:lnTo>
                    <a:pt x="1066009" y="716334"/>
                  </a:lnTo>
                  <a:lnTo>
                    <a:pt x="1080427" y="754793"/>
                  </a:lnTo>
                  <a:lnTo>
                    <a:pt x="1098884" y="747743"/>
                  </a:lnTo>
                  <a:lnTo>
                    <a:pt x="1117223" y="740493"/>
                  </a:lnTo>
                  <a:lnTo>
                    <a:pt x="1135384" y="733066"/>
                  </a:lnTo>
                  <a:lnTo>
                    <a:pt x="1153305" y="725485"/>
                  </a:lnTo>
                  <a:lnTo>
                    <a:pt x="1137075" y="687780"/>
                  </a:lnTo>
                  <a:close/>
                </a:path>
                <a:path w="2850515" h="887729">
                  <a:moveTo>
                    <a:pt x="1274442" y="620399"/>
                  </a:moveTo>
                  <a:lnTo>
                    <a:pt x="1257813" y="629507"/>
                  </a:lnTo>
                  <a:lnTo>
                    <a:pt x="1240933" y="638475"/>
                  </a:lnTo>
                  <a:lnTo>
                    <a:pt x="1223860" y="647266"/>
                  </a:lnTo>
                  <a:lnTo>
                    <a:pt x="1206654" y="655843"/>
                  </a:lnTo>
                  <a:lnTo>
                    <a:pt x="1224737" y="692701"/>
                  </a:lnTo>
                  <a:lnTo>
                    <a:pt x="1242415" y="683895"/>
                  </a:lnTo>
                  <a:lnTo>
                    <a:pt x="1259969" y="674869"/>
                  </a:lnTo>
                  <a:lnTo>
                    <a:pt x="1277331" y="665655"/>
                  </a:lnTo>
                  <a:lnTo>
                    <a:pt x="1294431" y="656283"/>
                  </a:lnTo>
                  <a:lnTo>
                    <a:pt x="1274442" y="620399"/>
                  </a:lnTo>
                  <a:close/>
                </a:path>
                <a:path w="2850515" h="887729">
                  <a:moveTo>
                    <a:pt x="1403507" y="538706"/>
                  </a:moveTo>
                  <a:lnTo>
                    <a:pt x="1388011" y="549642"/>
                  </a:lnTo>
                  <a:lnTo>
                    <a:pt x="1372251" y="560424"/>
                  </a:lnTo>
                  <a:lnTo>
                    <a:pt x="1356279" y="571019"/>
                  </a:lnTo>
                  <a:lnTo>
                    <a:pt x="1340147" y="581395"/>
                  </a:lnTo>
                  <a:lnTo>
                    <a:pt x="1362105" y="616085"/>
                  </a:lnTo>
                  <a:lnTo>
                    <a:pt x="1378720" y="605394"/>
                  </a:lnTo>
                  <a:lnTo>
                    <a:pt x="1395182" y="594471"/>
                  </a:lnTo>
                  <a:lnTo>
                    <a:pt x="1411432" y="583355"/>
                  </a:lnTo>
                  <a:lnTo>
                    <a:pt x="1427412" y="572087"/>
                  </a:lnTo>
                  <a:lnTo>
                    <a:pt x="1403507" y="538706"/>
                  </a:lnTo>
                  <a:close/>
                </a:path>
                <a:path w="2850515" h="887729">
                  <a:moveTo>
                    <a:pt x="1527220" y="445085"/>
                  </a:moveTo>
                  <a:lnTo>
                    <a:pt x="1511282" y="456658"/>
                  </a:lnTo>
                  <a:lnTo>
                    <a:pt x="1495472" y="468403"/>
                  </a:lnTo>
                  <a:lnTo>
                    <a:pt x="1479851" y="480279"/>
                  </a:lnTo>
                  <a:lnTo>
                    <a:pt x="1464478" y="492246"/>
                  </a:lnTo>
                  <a:lnTo>
                    <a:pt x="1489870" y="524518"/>
                  </a:lnTo>
                  <a:lnTo>
                    <a:pt x="1504899" y="512835"/>
                  </a:lnTo>
                  <a:lnTo>
                    <a:pt x="1520160" y="501233"/>
                  </a:lnTo>
                  <a:lnTo>
                    <a:pt x="1535605" y="489753"/>
                  </a:lnTo>
                  <a:lnTo>
                    <a:pt x="1551188" y="478435"/>
                  </a:lnTo>
                  <a:lnTo>
                    <a:pt x="1527220" y="445085"/>
                  </a:lnTo>
                  <a:close/>
                </a:path>
                <a:path w="2850515" h="887729">
                  <a:moveTo>
                    <a:pt x="1658347" y="359004"/>
                  </a:moveTo>
                  <a:lnTo>
                    <a:pt x="1641511" y="369219"/>
                  </a:lnTo>
                  <a:lnTo>
                    <a:pt x="1624792" y="379595"/>
                  </a:lnTo>
                  <a:lnTo>
                    <a:pt x="1608243" y="390097"/>
                  </a:lnTo>
                  <a:lnTo>
                    <a:pt x="1591920" y="400689"/>
                  </a:lnTo>
                  <a:lnTo>
                    <a:pt x="1614442" y="435023"/>
                  </a:lnTo>
                  <a:lnTo>
                    <a:pt x="1630432" y="424650"/>
                  </a:lnTo>
                  <a:lnTo>
                    <a:pt x="1646637" y="414365"/>
                  </a:lnTo>
                  <a:lnTo>
                    <a:pt x="1663000" y="404200"/>
                  </a:lnTo>
                  <a:lnTo>
                    <a:pt x="1679467" y="394186"/>
                  </a:lnTo>
                  <a:lnTo>
                    <a:pt x="1658347" y="359004"/>
                  </a:lnTo>
                  <a:close/>
                </a:path>
                <a:path w="2850515" h="887729">
                  <a:moveTo>
                    <a:pt x="1795683" y="283446"/>
                  </a:moveTo>
                  <a:lnTo>
                    <a:pt x="1778144" y="292374"/>
                  </a:lnTo>
                  <a:lnTo>
                    <a:pt x="1760700" y="301454"/>
                  </a:lnTo>
                  <a:lnTo>
                    <a:pt x="1743405" y="310655"/>
                  </a:lnTo>
                  <a:lnTo>
                    <a:pt x="1726313" y="319948"/>
                  </a:lnTo>
                  <a:lnTo>
                    <a:pt x="1746103" y="355905"/>
                  </a:lnTo>
                  <a:lnTo>
                    <a:pt x="1762865" y="346802"/>
                  </a:lnTo>
                  <a:lnTo>
                    <a:pt x="1779830" y="337781"/>
                  </a:lnTo>
                  <a:lnTo>
                    <a:pt x="1796945" y="328872"/>
                  </a:lnTo>
                  <a:lnTo>
                    <a:pt x="1814154" y="320105"/>
                  </a:lnTo>
                  <a:lnTo>
                    <a:pt x="1795683" y="283446"/>
                  </a:lnTo>
                  <a:close/>
                </a:path>
                <a:path w="2850515" h="887729">
                  <a:moveTo>
                    <a:pt x="1937846" y="217825"/>
                  </a:moveTo>
                  <a:lnTo>
                    <a:pt x="1901778" y="233385"/>
                  </a:lnTo>
                  <a:lnTo>
                    <a:pt x="1866236" y="249416"/>
                  </a:lnTo>
                  <a:lnTo>
                    <a:pt x="1883419" y="286724"/>
                  </a:lnTo>
                  <a:lnTo>
                    <a:pt x="1918380" y="270948"/>
                  </a:lnTo>
                  <a:lnTo>
                    <a:pt x="1953835" y="255636"/>
                  </a:lnTo>
                  <a:lnTo>
                    <a:pt x="1937846" y="217825"/>
                  </a:lnTo>
                  <a:close/>
                </a:path>
                <a:path w="2850515" h="887729">
                  <a:moveTo>
                    <a:pt x="2083852" y="161429"/>
                  </a:moveTo>
                  <a:lnTo>
                    <a:pt x="2046899" y="174749"/>
                  </a:lnTo>
                  <a:lnTo>
                    <a:pt x="2010441" y="188517"/>
                  </a:lnTo>
                  <a:lnTo>
                    <a:pt x="2025215" y="226820"/>
                  </a:lnTo>
                  <a:lnTo>
                    <a:pt x="2061117" y="213273"/>
                  </a:lnTo>
                  <a:lnTo>
                    <a:pt x="2097506" y="200150"/>
                  </a:lnTo>
                  <a:lnTo>
                    <a:pt x="2083852" y="161429"/>
                  </a:lnTo>
                  <a:close/>
                </a:path>
                <a:path w="2850515" h="887729">
                  <a:moveTo>
                    <a:pt x="2232801" y="113650"/>
                  </a:moveTo>
                  <a:lnTo>
                    <a:pt x="2195187" y="124867"/>
                  </a:lnTo>
                  <a:lnTo>
                    <a:pt x="2157997" y="136508"/>
                  </a:lnTo>
                  <a:lnTo>
                    <a:pt x="2170530" y="175586"/>
                  </a:lnTo>
                  <a:lnTo>
                    <a:pt x="2207177" y="164128"/>
                  </a:lnTo>
                  <a:lnTo>
                    <a:pt x="2244256" y="153063"/>
                  </a:lnTo>
                  <a:lnTo>
                    <a:pt x="2232801" y="113650"/>
                  </a:lnTo>
                  <a:close/>
                </a:path>
                <a:path w="2850515" h="887729">
                  <a:moveTo>
                    <a:pt x="2384021" y="73903"/>
                  </a:moveTo>
                  <a:lnTo>
                    <a:pt x="2364970" y="78458"/>
                  </a:lnTo>
                  <a:lnTo>
                    <a:pt x="2308149" y="92813"/>
                  </a:lnTo>
                  <a:lnTo>
                    <a:pt x="2318578" y="132509"/>
                  </a:lnTo>
                  <a:lnTo>
                    <a:pt x="2355849" y="122975"/>
                  </a:lnTo>
                  <a:lnTo>
                    <a:pt x="2393434" y="113881"/>
                  </a:lnTo>
                  <a:lnTo>
                    <a:pt x="2384021" y="73903"/>
                  </a:lnTo>
                  <a:close/>
                </a:path>
                <a:path w="2850515" h="887729">
                  <a:moveTo>
                    <a:pt x="2536990" y="41789"/>
                  </a:moveTo>
                  <a:lnTo>
                    <a:pt x="2517769" y="45394"/>
                  </a:lnTo>
                  <a:lnTo>
                    <a:pt x="2460302" y="56930"/>
                  </a:lnTo>
                  <a:lnTo>
                    <a:pt x="2468741" y="97096"/>
                  </a:lnTo>
                  <a:lnTo>
                    <a:pt x="2525477" y="85736"/>
                  </a:lnTo>
                  <a:lnTo>
                    <a:pt x="2544446" y="82185"/>
                  </a:lnTo>
                  <a:lnTo>
                    <a:pt x="2536990" y="41789"/>
                  </a:lnTo>
                  <a:close/>
                </a:path>
                <a:path w="2850515" h="887729">
                  <a:moveTo>
                    <a:pt x="2691331" y="17098"/>
                  </a:moveTo>
                  <a:lnTo>
                    <a:pt x="2672042" y="19761"/>
                  </a:lnTo>
                  <a:lnTo>
                    <a:pt x="2613993" y="28522"/>
                  </a:lnTo>
                  <a:lnTo>
                    <a:pt x="2620496" y="69055"/>
                  </a:lnTo>
                  <a:lnTo>
                    <a:pt x="2677809" y="60419"/>
                  </a:lnTo>
                  <a:lnTo>
                    <a:pt x="2696849" y="57778"/>
                  </a:lnTo>
                  <a:lnTo>
                    <a:pt x="2691331" y="17098"/>
                  </a:lnTo>
                  <a:close/>
                </a:path>
                <a:path w="2850515" h="887729">
                  <a:moveTo>
                    <a:pt x="2846803" y="0"/>
                  </a:moveTo>
                  <a:lnTo>
                    <a:pt x="2808228" y="3461"/>
                  </a:lnTo>
                  <a:lnTo>
                    <a:pt x="2768931" y="7528"/>
                  </a:lnTo>
                  <a:lnTo>
                    <a:pt x="2773444" y="48344"/>
                  </a:lnTo>
                  <a:lnTo>
                    <a:pt x="2812187" y="44324"/>
                  </a:lnTo>
                  <a:lnTo>
                    <a:pt x="2850216" y="40909"/>
                  </a:lnTo>
                  <a:lnTo>
                    <a:pt x="2846803" y="0"/>
                  </a:lnTo>
                  <a:close/>
                </a:path>
              </a:pathLst>
            </a:custGeom>
            <a:solidFill>
              <a:srgbClr val="291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3505" y="8235333"/>
              <a:ext cx="1647437" cy="7415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273934" y="7323554"/>
              <a:ext cx="2337435" cy="868680"/>
            </a:xfrm>
            <a:custGeom>
              <a:avLst/>
              <a:gdLst/>
              <a:ahLst/>
              <a:cxnLst/>
              <a:rect l="l" t="t" r="r" b="b"/>
              <a:pathLst>
                <a:path w="2337434" h="868679">
                  <a:moveTo>
                    <a:pt x="2261847" y="818153"/>
                  </a:moveTo>
                  <a:lnTo>
                    <a:pt x="2256318" y="858863"/>
                  </a:lnTo>
                  <a:lnTo>
                    <a:pt x="2332012" y="868559"/>
                  </a:lnTo>
                  <a:lnTo>
                    <a:pt x="2336892" y="827796"/>
                  </a:lnTo>
                  <a:lnTo>
                    <a:pt x="2261847" y="818153"/>
                  </a:lnTo>
                  <a:close/>
                </a:path>
                <a:path w="2337434" h="868679">
                  <a:moveTo>
                    <a:pt x="2111893" y="796174"/>
                  </a:moveTo>
                  <a:lnTo>
                    <a:pt x="2105569" y="836728"/>
                  </a:lnTo>
                  <a:lnTo>
                    <a:pt x="2180876" y="848152"/>
                  </a:lnTo>
                  <a:lnTo>
                    <a:pt x="2186854" y="807525"/>
                  </a:lnTo>
                  <a:lnTo>
                    <a:pt x="2111893" y="796174"/>
                  </a:lnTo>
                  <a:close/>
                </a:path>
                <a:path w="2337434" h="868679">
                  <a:moveTo>
                    <a:pt x="1962149" y="771829"/>
                  </a:moveTo>
                  <a:lnTo>
                    <a:pt x="1955312" y="812299"/>
                  </a:lnTo>
                  <a:lnTo>
                    <a:pt x="2030398" y="824760"/>
                  </a:lnTo>
                  <a:lnTo>
                    <a:pt x="2037006" y="784237"/>
                  </a:lnTo>
                  <a:lnTo>
                    <a:pt x="1962149" y="771829"/>
                  </a:lnTo>
                  <a:close/>
                </a:path>
                <a:path w="2337434" h="868679">
                  <a:moveTo>
                    <a:pt x="1812604" y="745903"/>
                  </a:moveTo>
                  <a:lnTo>
                    <a:pt x="1805410" y="786321"/>
                  </a:lnTo>
                  <a:lnTo>
                    <a:pt x="1880340" y="799473"/>
                  </a:lnTo>
                  <a:lnTo>
                    <a:pt x="1887366" y="759034"/>
                  </a:lnTo>
                  <a:lnTo>
                    <a:pt x="1812604" y="745903"/>
                  </a:lnTo>
                  <a:close/>
                </a:path>
                <a:path w="2337434" h="868679">
                  <a:moveTo>
                    <a:pt x="1664661" y="716931"/>
                  </a:moveTo>
                  <a:lnTo>
                    <a:pt x="1655248" y="756887"/>
                  </a:lnTo>
                  <a:lnTo>
                    <a:pt x="1692753" y="765285"/>
                  </a:lnTo>
                  <a:lnTo>
                    <a:pt x="1730439" y="772803"/>
                  </a:lnTo>
                  <a:lnTo>
                    <a:pt x="1738020" y="732459"/>
                  </a:lnTo>
                  <a:lnTo>
                    <a:pt x="1719650" y="728894"/>
                  </a:lnTo>
                  <a:lnTo>
                    <a:pt x="1701258" y="725107"/>
                  </a:lnTo>
                  <a:lnTo>
                    <a:pt x="1682907" y="721114"/>
                  </a:lnTo>
                  <a:lnTo>
                    <a:pt x="1664661" y="716931"/>
                  </a:lnTo>
                  <a:close/>
                </a:path>
                <a:path w="2337434" h="868679">
                  <a:moveTo>
                    <a:pt x="1520383" y="675916"/>
                  </a:moveTo>
                  <a:lnTo>
                    <a:pt x="1507378" y="714868"/>
                  </a:lnTo>
                  <a:lnTo>
                    <a:pt x="1543977" y="726623"/>
                  </a:lnTo>
                  <a:lnTo>
                    <a:pt x="1580820" y="737569"/>
                  </a:lnTo>
                  <a:lnTo>
                    <a:pt x="1592045" y="698072"/>
                  </a:lnTo>
                  <a:lnTo>
                    <a:pt x="1574064" y="692844"/>
                  </a:lnTo>
                  <a:lnTo>
                    <a:pt x="1556084" y="687395"/>
                  </a:lnTo>
                  <a:lnTo>
                    <a:pt x="1538169" y="681746"/>
                  </a:lnTo>
                  <a:lnTo>
                    <a:pt x="1520383" y="675916"/>
                  </a:lnTo>
                  <a:close/>
                </a:path>
                <a:path w="2337434" h="868679">
                  <a:moveTo>
                    <a:pt x="1380439" y="622002"/>
                  </a:moveTo>
                  <a:lnTo>
                    <a:pt x="1363947" y="659613"/>
                  </a:lnTo>
                  <a:lnTo>
                    <a:pt x="1399331" y="674644"/>
                  </a:lnTo>
                  <a:lnTo>
                    <a:pt x="1435045" y="688858"/>
                  </a:lnTo>
                  <a:lnTo>
                    <a:pt x="1449798" y="650556"/>
                  </a:lnTo>
                  <a:lnTo>
                    <a:pt x="1432361" y="643725"/>
                  </a:lnTo>
                  <a:lnTo>
                    <a:pt x="1414954" y="636675"/>
                  </a:lnTo>
                  <a:lnTo>
                    <a:pt x="1397629" y="629427"/>
                  </a:lnTo>
                  <a:lnTo>
                    <a:pt x="1380439" y="622002"/>
                  </a:lnTo>
                  <a:close/>
                </a:path>
                <a:path w="2337434" h="868679">
                  <a:moveTo>
                    <a:pt x="1245878" y="555679"/>
                  </a:moveTo>
                  <a:lnTo>
                    <a:pt x="1226098" y="591636"/>
                  </a:lnTo>
                  <a:lnTo>
                    <a:pt x="1242957" y="600792"/>
                  </a:lnTo>
                  <a:lnTo>
                    <a:pt x="1259976" y="609787"/>
                  </a:lnTo>
                  <a:lnTo>
                    <a:pt x="1277094" y="618594"/>
                  </a:lnTo>
                  <a:lnTo>
                    <a:pt x="1294253" y="627185"/>
                  </a:lnTo>
                  <a:lnTo>
                    <a:pt x="1312410" y="590348"/>
                  </a:lnTo>
                  <a:lnTo>
                    <a:pt x="1295669" y="581971"/>
                  </a:lnTo>
                  <a:lnTo>
                    <a:pt x="1278959" y="573383"/>
                  </a:lnTo>
                  <a:lnTo>
                    <a:pt x="1262341" y="564609"/>
                  </a:lnTo>
                  <a:lnTo>
                    <a:pt x="1245878" y="555679"/>
                  </a:lnTo>
                  <a:close/>
                </a:path>
                <a:path w="2337434" h="868679">
                  <a:moveTo>
                    <a:pt x="1117232" y="477535"/>
                  </a:moveTo>
                  <a:lnTo>
                    <a:pt x="1095108" y="512131"/>
                  </a:lnTo>
                  <a:lnTo>
                    <a:pt x="1140657" y="541330"/>
                  </a:lnTo>
                  <a:lnTo>
                    <a:pt x="1159598" y="553072"/>
                  </a:lnTo>
                  <a:lnTo>
                    <a:pt x="1180979" y="518015"/>
                  </a:lnTo>
                  <a:lnTo>
                    <a:pt x="1162497" y="506570"/>
                  </a:lnTo>
                  <a:lnTo>
                    <a:pt x="1153292" y="500743"/>
                  </a:lnTo>
                  <a:lnTo>
                    <a:pt x="1117232" y="477535"/>
                  </a:lnTo>
                  <a:close/>
                </a:path>
                <a:path w="2337434" h="868679">
                  <a:moveTo>
                    <a:pt x="988001" y="396877"/>
                  </a:moveTo>
                  <a:lnTo>
                    <a:pt x="966693" y="431955"/>
                  </a:lnTo>
                  <a:lnTo>
                    <a:pt x="1031130" y="471661"/>
                  </a:lnTo>
                  <a:lnTo>
                    <a:pt x="1052878" y="436834"/>
                  </a:lnTo>
                  <a:lnTo>
                    <a:pt x="988001" y="396877"/>
                  </a:lnTo>
                  <a:close/>
                </a:path>
                <a:path w="2337434" h="868679">
                  <a:moveTo>
                    <a:pt x="856717" y="319466"/>
                  </a:moveTo>
                  <a:lnTo>
                    <a:pt x="836372" y="355141"/>
                  </a:lnTo>
                  <a:lnTo>
                    <a:pt x="901784" y="393087"/>
                  </a:lnTo>
                  <a:lnTo>
                    <a:pt x="922631" y="357716"/>
                  </a:lnTo>
                  <a:lnTo>
                    <a:pt x="856717" y="319466"/>
                  </a:lnTo>
                  <a:close/>
                </a:path>
                <a:path w="2337434" h="868679">
                  <a:moveTo>
                    <a:pt x="723046" y="246013"/>
                  </a:moveTo>
                  <a:lnTo>
                    <a:pt x="703873" y="282336"/>
                  </a:lnTo>
                  <a:lnTo>
                    <a:pt x="720325" y="291051"/>
                  </a:lnTo>
                  <a:lnTo>
                    <a:pt x="770405" y="318168"/>
                  </a:lnTo>
                  <a:lnTo>
                    <a:pt x="790185" y="282190"/>
                  </a:lnTo>
                  <a:lnTo>
                    <a:pt x="739647" y="254823"/>
                  </a:lnTo>
                  <a:lnTo>
                    <a:pt x="723046" y="246013"/>
                  </a:lnTo>
                  <a:close/>
                </a:path>
                <a:path w="2337434" h="868679">
                  <a:moveTo>
                    <a:pt x="586610" y="177450"/>
                  </a:moveTo>
                  <a:lnTo>
                    <a:pt x="568966" y="214527"/>
                  </a:lnTo>
                  <a:lnTo>
                    <a:pt x="585703" y="222551"/>
                  </a:lnTo>
                  <a:lnTo>
                    <a:pt x="636755" y="247720"/>
                  </a:lnTo>
                  <a:lnTo>
                    <a:pt x="655194" y="211040"/>
                  </a:lnTo>
                  <a:lnTo>
                    <a:pt x="603550" y="185575"/>
                  </a:lnTo>
                  <a:lnTo>
                    <a:pt x="586610" y="177450"/>
                  </a:lnTo>
                  <a:close/>
                </a:path>
                <a:path w="2337434" h="868679">
                  <a:moveTo>
                    <a:pt x="446970" y="115211"/>
                  </a:moveTo>
                  <a:lnTo>
                    <a:pt x="431285" y="153147"/>
                  </a:lnTo>
                  <a:lnTo>
                    <a:pt x="465581" y="167608"/>
                  </a:lnTo>
                  <a:lnTo>
                    <a:pt x="500497" y="182926"/>
                  </a:lnTo>
                  <a:lnTo>
                    <a:pt x="517240" y="145440"/>
                  </a:lnTo>
                  <a:lnTo>
                    <a:pt x="481783" y="129897"/>
                  </a:lnTo>
                  <a:lnTo>
                    <a:pt x="446970" y="115211"/>
                  </a:lnTo>
                  <a:close/>
                </a:path>
                <a:path w="2337434" h="868679">
                  <a:moveTo>
                    <a:pt x="303446" y="61443"/>
                  </a:moveTo>
                  <a:lnTo>
                    <a:pt x="290493" y="100426"/>
                  </a:lnTo>
                  <a:lnTo>
                    <a:pt x="307859" y="106285"/>
                  </a:lnTo>
                  <a:lnTo>
                    <a:pt x="325488" y="112431"/>
                  </a:lnTo>
                  <a:lnTo>
                    <a:pt x="343324" y="118843"/>
                  </a:lnTo>
                  <a:lnTo>
                    <a:pt x="361308" y="125504"/>
                  </a:lnTo>
                  <a:lnTo>
                    <a:pt x="375747" y="87086"/>
                  </a:lnTo>
                  <a:lnTo>
                    <a:pt x="357379" y="80278"/>
                  </a:lnTo>
                  <a:lnTo>
                    <a:pt x="339165" y="73722"/>
                  </a:lnTo>
                  <a:lnTo>
                    <a:pt x="321166" y="67437"/>
                  </a:lnTo>
                  <a:lnTo>
                    <a:pt x="303446" y="61443"/>
                  </a:lnTo>
                  <a:close/>
                </a:path>
                <a:path w="2337434" h="868679">
                  <a:moveTo>
                    <a:pt x="155115" y="20177"/>
                  </a:moveTo>
                  <a:lnTo>
                    <a:pt x="146393" y="60280"/>
                  </a:lnTo>
                  <a:lnTo>
                    <a:pt x="163999" y="64269"/>
                  </a:lnTo>
                  <a:lnTo>
                    <a:pt x="181986" y="68635"/>
                  </a:lnTo>
                  <a:lnTo>
                    <a:pt x="200291" y="73360"/>
                  </a:lnTo>
                  <a:lnTo>
                    <a:pt x="218851" y="78426"/>
                  </a:lnTo>
                  <a:lnTo>
                    <a:pt x="229951" y="38899"/>
                  </a:lnTo>
                  <a:lnTo>
                    <a:pt x="210800" y="33675"/>
                  </a:lnTo>
                  <a:lnTo>
                    <a:pt x="191901" y="28804"/>
                  </a:lnTo>
                  <a:lnTo>
                    <a:pt x="173318" y="24299"/>
                  </a:lnTo>
                  <a:lnTo>
                    <a:pt x="155115" y="20177"/>
                  </a:lnTo>
                  <a:close/>
                </a:path>
                <a:path w="2337434" h="868679">
                  <a:moveTo>
                    <a:pt x="952" y="0"/>
                  </a:moveTo>
                  <a:lnTo>
                    <a:pt x="0" y="41045"/>
                  </a:lnTo>
                  <a:lnTo>
                    <a:pt x="17365" y="41732"/>
                  </a:lnTo>
                  <a:lnTo>
                    <a:pt x="35413" y="42989"/>
                  </a:lnTo>
                  <a:lnTo>
                    <a:pt x="54076" y="44813"/>
                  </a:lnTo>
                  <a:lnTo>
                    <a:pt x="73285" y="47202"/>
                  </a:lnTo>
                  <a:lnTo>
                    <a:pt x="78856" y="6523"/>
                  </a:lnTo>
                  <a:lnTo>
                    <a:pt x="58486" y="3993"/>
                  </a:lnTo>
                  <a:lnTo>
                    <a:pt x="38667" y="2060"/>
                  </a:lnTo>
                  <a:lnTo>
                    <a:pt x="19467" y="727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291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6362" y="6895806"/>
              <a:ext cx="1925898" cy="90079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159085" y="7542676"/>
              <a:ext cx="2546350" cy="2258695"/>
            </a:xfrm>
            <a:custGeom>
              <a:avLst/>
              <a:gdLst/>
              <a:ahLst/>
              <a:cxnLst/>
              <a:rect l="l" t="t" r="r" b="b"/>
              <a:pathLst>
                <a:path w="2546350" h="2258695">
                  <a:moveTo>
                    <a:pt x="42202" y="495"/>
                  </a:moveTo>
                  <a:lnTo>
                    <a:pt x="24752" y="0"/>
                  </a:lnTo>
                  <a:lnTo>
                    <a:pt x="11849" y="254"/>
                  </a:lnTo>
                  <a:lnTo>
                    <a:pt x="3568" y="812"/>
                  </a:lnTo>
                  <a:lnTo>
                    <a:pt x="0" y="1193"/>
                  </a:lnTo>
                  <a:lnTo>
                    <a:pt x="5626" y="41871"/>
                  </a:lnTo>
                  <a:lnTo>
                    <a:pt x="7924" y="41643"/>
                  </a:lnTo>
                  <a:lnTo>
                    <a:pt x="14528" y="41236"/>
                  </a:lnTo>
                  <a:lnTo>
                    <a:pt x="25285" y="41071"/>
                  </a:lnTo>
                  <a:lnTo>
                    <a:pt x="40043" y="41516"/>
                  </a:lnTo>
                  <a:lnTo>
                    <a:pt x="42202" y="495"/>
                  </a:lnTo>
                  <a:close/>
                </a:path>
                <a:path w="2546350" h="2258695">
                  <a:moveTo>
                    <a:pt x="193852" y="31038"/>
                  </a:moveTo>
                  <a:lnTo>
                    <a:pt x="174904" y="25133"/>
                  </a:lnTo>
                  <a:lnTo>
                    <a:pt x="156146" y="19824"/>
                  </a:lnTo>
                  <a:lnTo>
                    <a:pt x="137642" y="15113"/>
                  </a:lnTo>
                  <a:lnTo>
                    <a:pt x="119430" y="11023"/>
                  </a:lnTo>
                  <a:lnTo>
                    <a:pt x="111048" y="51206"/>
                  </a:lnTo>
                  <a:lnTo>
                    <a:pt x="128155" y="55054"/>
                  </a:lnTo>
                  <a:lnTo>
                    <a:pt x="145580" y="59486"/>
                  </a:lnTo>
                  <a:lnTo>
                    <a:pt x="163258" y="64503"/>
                  </a:lnTo>
                  <a:lnTo>
                    <a:pt x="181140" y="70091"/>
                  </a:lnTo>
                  <a:lnTo>
                    <a:pt x="193852" y="31038"/>
                  </a:lnTo>
                  <a:close/>
                </a:path>
                <a:path w="2546350" h="2258695">
                  <a:moveTo>
                    <a:pt x="334657" y="90424"/>
                  </a:moveTo>
                  <a:lnTo>
                    <a:pt x="317284" y="81686"/>
                  </a:lnTo>
                  <a:lnTo>
                    <a:pt x="299948" y="73355"/>
                  </a:lnTo>
                  <a:lnTo>
                    <a:pt x="282689" y="65455"/>
                  </a:lnTo>
                  <a:lnTo>
                    <a:pt x="265569" y="58000"/>
                  </a:lnTo>
                  <a:lnTo>
                    <a:pt x="249491" y="95783"/>
                  </a:lnTo>
                  <a:lnTo>
                    <a:pt x="265950" y="102946"/>
                  </a:lnTo>
                  <a:lnTo>
                    <a:pt x="282524" y="110540"/>
                  </a:lnTo>
                  <a:lnTo>
                    <a:pt x="299199" y="118554"/>
                  </a:lnTo>
                  <a:lnTo>
                    <a:pt x="315887" y="126949"/>
                  </a:lnTo>
                  <a:lnTo>
                    <a:pt x="334657" y="90424"/>
                  </a:lnTo>
                  <a:close/>
                </a:path>
                <a:path w="2546350" h="2258695">
                  <a:moveTo>
                    <a:pt x="465378" y="167957"/>
                  </a:moveTo>
                  <a:lnTo>
                    <a:pt x="449313" y="157340"/>
                  </a:lnTo>
                  <a:lnTo>
                    <a:pt x="433235" y="147002"/>
                  </a:lnTo>
                  <a:lnTo>
                    <a:pt x="417195" y="136994"/>
                  </a:lnTo>
                  <a:lnTo>
                    <a:pt x="401231" y="127330"/>
                  </a:lnTo>
                  <a:lnTo>
                    <a:pt x="380238" y="162598"/>
                  </a:lnTo>
                  <a:lnTo>
                    <a:pt x="395719" y="171970"/>
                  </a:lnTo>
                  <a:lnTo>
                    <a:pt x="411289" y="181686"/>
                  </a:lnTo>
                  <a:lnTo>
                    <a:pt x="426897" y="191719"/>
                  </a:lnTo>
                  <a:lnTo>
                    <a:pt x="442506" y="202044"/>
                  </a:lnTo>
                  <a:lnTo>
                    <a:pt x="465378" y="167957"/>
                  </a:lnTo>
                  <a:close/>
                </a:path>
                <a:path w="2546350" h="2258695">
                  <a:moveTo>
                    <a:pt x="510273" y="1228648"/>
                  </a:moveTo>
                  <a:lnTo>
                    <a:pt x="491845" y="1228077"/>
                  </a:lnTo>
                  <a:lnTo>
                    <a:pt x="478574" y="1228547"/>
                  </a:lnTo>
                  <a:lnTo>
                    <a:pt x="470141" y="1229436"/>
                  </a:lnTo>
                  <a:lnTo>
                    <a:pt x="466191" y="1230147"/>
                  </a:lnTo>
                  <a:lnTo>
                    <a:pt x="475373" y="1270177"/>
                  </a:lnTo>
                  <a:lnTo>
                    <a:pt x="475094" y="1270228"/>
                  </a:lnTo>
                  <a:lnTo>
                    <a:pt x="477088" y="1269936"/>
                  </a:lnTo>
                  <a:lnTo>
                    <a:pt x="483044" y="1269403"/>
                  </a:lnTo>
                  <a:lnTo>
                    <a:pt x="493204" y="1269136"/>
                  </a:lnTo>
                  <a:lnTo>
                    <a:pt x="507746" y="1269631"/>
                  </a:lnTo>
                  <a:lnTo>
                    <a:pt x="510273" y="1228648"/>
                  </a:lnTo>
                  <a:close/>
                </a:path>
                <a:path w="2546350" h="2258695">
                  <a:moveTo>
                    <a:pt x="510336" y="1050925"/>
                  </a:moveTo>
                  <a:lnTo>
                    <a:pt x="494487" y="1049426"/>
                  </a:lnTo>
                  <a:lnTo>
                    <a:pt x="484695" y="1048156"/>
                  </a:lnTo>
                  <a:lnTo>
                    <a:pt x="479564" y="1047229"/>
                  </a:lnTo>
                  <a:lnTo>
                    <a:pt x="477710" y="1046734"/>
                  </a:lnTo>
                  <a:lnTo>
                    <a:pt x="463867" y="1085405"/>
                  </a:lnTo>
                  <a:lnTo>
                    <a:pt x="468858" y="1086891"/>
                  </a:lnTo>
                  <a:lnTo>
                    <a:pt x="476694" y="1088466"/>
                  </a:lnTo>
                  <a:lnTo>
                    <a:pt x="488899" y="1090104"/>
                  </a:lnTo>
                  <a:lnTo>
                    <a:pt x="506984" y="1091831"/>
                  </a:lnTo>
                  <a:lnTo>
                    <a:pt x="510336" y="1050925"/>
                  </a:lnTo>
                  <a:close/>
                </a:path>
                <a:path w="2546350" h="2258695">
                  <a:moveTo>
                    <a:pt x="587057" y="258229"/>
                  </a:moveTo>
                  <a:lnTo>
                    <a:pt x="572122" y="246227"/>
                  </a:lnTo>
                  <a:lnTo>
                    <a:pt x="557149" y="234454"/>
                  </a:lnTo>
                  <a:lnTo>
                    <a:pt x="542188" y="222948"/>
                  </a:lnTo>
                  <a:lnTo>
                    <a:pt x="527291" y="211734"/>
                  </a:lnTo>
                  <a:lnTo>
                    <a:pt x="502818" y="244716"/>
                  </a:lnTo>
                  <a:lnTo>
                    <a:pt x="517359" y="255651"/>
                  </a:lnTo>
                  <a:lnTo>
                    <a:pt x="531977" y="266890"/>
                  </a:lnTo>
                  <a:lnTo>
                    <a:pt x="546608" y="278384"/>
                  </a:lnTo>
                  <a:lnTo>
                    <a:pt x="561187" y="290118"/>
                  </a:lnTo>
                  <a:lnTo>
                    <a:pt x="587057" y="258229"/>
                  </a:lnTo>
                  <a:close/>
                </a:path>
                <a:path w="2546350" h="2258695">
                  <a:moveTo>
                    <a:pt x="658647" y="1058875"/>
                  </a:moveTo>
                  <a:lnTo>
                    <a:pt x="584149" y="1055395"/>
                  </a:lnTo>
                  <a:lnTo>
                    <a:pt x="582066" y="1096391"/>
                  </a:lnTo>
                  <a:lnTo>
                    <a:pt x="656755" y="1099896"/>
                  </a:lnTo>
                  <a:lnTo>
                    <a:pt x="658647" y="1058875"/>
                  </a:lnTo>
                  <a:close/>
                </a:path>
                <a:path w="2546350" h="2258695">
                  <a:moveTo>
                    <a:pt x="661047" y="1259484"/>
                  </a:moveTo>
                  <a:lnTo>
                    <a:pt x="641756" y="1253807"/>
                  </a:lnTo>
                  <a:lnTo>
                    <a:pt x="622973" y="1248651"/>
                  </a:lnTo>
                  <a:lnTo>
                    <a:pt x="604761" y="1244053"/>
                  </a:lnTo>
                  <a:lnTo>
                    <a:pt x="587184" y="1240028"/>
                  </a:lnTo>
                  <a:lnTo>
                    <a:pt x="578497" y="1280172"/>
                  </a:lnTo>
                  <a:lnTo>
                    <a:pt x="595261" y="1284008"/>
                  </a:lnTo>
                  <a:lnTo>
                    <a:pt x="612648" y="1288402"/>
                  </a:lnTo>
                  <a:lnTo>
                    <a:pt x="630593" y="1293329"/>
                  </a:lnTo>
                  <a:lnTo>
                    <a:pt x="649058" y="1298778"/>
                  </a:lnTo>
                  <a:lnTo>
                    <a:pt x="661047" y="1259484"/>
                  </a:lnTo>
                  <a:close/>
                </a:path>
                <a:path w="2546350" h="2258695">
                  <a:moveTo>
                    <a:pt x="700773" y="357822"/>
                  </a:moveTo>
                  <a:lnTo>
                    <a:pt x="686816" y="344792"/>
                  </a:lnTo>
                  <a:lnTo>
                    <a:pt x="672807" y="331952"/>
                  </a:lnTo>
                  <a:lnTo>
                    <a:pt x="658812" y="319341"/>
                  </a:lnTo>
                  <a:lnTo>
                    <a:pt x="644867" y="307009"/>
                  </a:lnTo>
                  <a:lnTo>
                    <a:pt x="617791" y="337883"/>
                  </a:lnTo>
                  <a:lnTo>
                    <a:pt x="631469" y="349986"/>
                  </a:lnTo>
                  <a:lnTo>
                    <a:pt x="645198" y="362356"/>
                  </a:lnTo>
                  <a:lnTo>
                    <a:pt x="658939" y="374954"/>
                  </a:lnTo>
                  <a:lnTo>
                    <a:pt x="672655" y="387718"/>
                  </a:lnTo>
                  <a:lnTo>
                    <a:pt x="700773" y="357822"/>
                  </a:lnTo>
                  <a:close/>
                </a:path>
                <a:path w="2546350" h="2258695">
                  <a:moveTo>
                    <a:pt x="803211" y="1311376"/>
                  </a:moveTo>
                  <a:lnTo>
                    <a:pt x="785228" y="1303997"/>
                  </a:lnTo>
                  <a:lnTo>
                    <a:pt x="767486" y="1296911"/>
                  </a:lnTo>
                  <a:lnTo>
                    <a:pt x="750011" y="1290142"/>
                  </a:lnTo>
                  <a:lnTo>
                    <a:pt x="732891" y="1283728"/>
                  </a:lnTo>
                  <a:lnTo>
                    <a:pt x="718718" y="1322273"/>
                  </a:lnTo>
                  <a:lnTo>
                    <a:pt x="735444" y="1328534"/>
                  </a:lnTo>
                  <a:lnTo>
                    <a:pt x="752500" y="1335125"/>
                  </a:lnTo>
                  <a:lnTo>
                    <a:pt x="769848" y="1342047"/>
                  </a:lnTo>
                  <a:lnTo>
                    <a:pt x="787425" y="1349273"/>
                  </a:lnTo>
                  <a:lnTo>
                    <a:pt x="803211" y="1311376"/>
                  </a:lnTo>
                  <a:close/>
                </a:path>
                <a:path w="2546350" h="2258695">
                  <a:moveTo>
                    <a:pt x="807478" y="464515"/>
                  </a:moveTo>
                  <a:lnTo>
                    <a:pt x="794385" y="450735"/>
                  </a:lnTo>
                  <a:lnTo>
                    <a:pt x="781227" y="437095"/>
                  </a:lnTo>
                  <a:lnTo>
                    <a:pt x="768070" y="423621"/>
                  </a:lnTo>
                  <a:lnTo>
                    <a:pt x="754951" y="410387"/>
                  </a:lnTo>
                  <a:lnTo>
                    <a:pt x="725906" y="439420"/>
                  </a:lnTo>
                  <a:lnTo>
                    <a:pt x="738822" y="452437"/>
                  </a:lnTo>
                  <a:lnTo>
                    <a:pt x="751776" y="465696"/>
                  </a:lnTo>
                  <a:lnTo>
                    <a:pt x="764717" y="479132"/>
                  </a:lnTo>
                  <a:lnTo>
                    <a:pt x="777621" y="492721"/>
                  </a:lnTo>
                  <a:lnTo>
                    <a:pt x="807478" y="464515"/>
                  </a:lnTo>
                  <a:close/>
                </a:path>
                <a:path w="2546350" h="2258695">
                  <a:moveTo>
                    <a:pt x="807923" y="1066050"/>
                  </a:moveTo>
                  <a:lnTo>
                    <a:pt x="733272" y="1062329"/>
                  </a:lnTo>
                  <a:lnTo>
                    <a:pt x="731304" y="1103350"/>
                  </a:lnTo>
                  <a:lnTo>
                    <a:pt x="805776" y="1107071"/>
                  </a:lnTo>
                  <a:lnTo>
                    <a:pt x="807923" y="1066050"/>
                  </a:lnTo>
                  <a:close/>
                </a:path>
                <a:path w="2546350" h="2258695">
                  <a:moveTo>
                    <a:pt x="908024" y="576821"/>
                  </a:moveTo>
                  <a:lnTo>
                    <a:pt x="895667" y="562381"/>
                  </a:lnTo>
                  <a:lnTo>
                    <a:pt x="883259" y="548081"/>
                  </a:lnTo>
                  <a:lnTo>
                    <a:pt x="870839" y="533958"/>
                  </a:lnTo>
                  <a:lnTo>
                    <a:pt x="858469" y="520039"/>
                  </a:lnTo>
                  <a:lnTo>
                    <a:pt x="827874" y="547420"/>
                  </a:lnTo>
                  <a:lnTo>
                    <a:pt x="840079" y="561149"/>
                  </a:lnTo>
                  <a:lnTo>
                    <a:pt x="852335" y="575094"/>
                  </a:lnTo>
                  <a:lnTo>
                    <a:pt x="864577" y="589203"/>
                  </a:lnTo>
                  <a:lnTo>
                    <a:pt x="876782" y="603440"/>
                  </a:lnTo>
                  <a:lnTo>
                    <a:pt x="908024" y="576821"/>
                  </a:lnTo>
                  <a:close/>
                </a:path>
                <a:path w="2546350" h="2258695">
                  <a:moveTo>
                    <a:pt x="940269" y="1373949"/>
                  </a:moveTo>
                  <a:lnTo>
                    <a:pt x="905916" y="1357325"/>
                  </a:lnTo>
                  <a:lnTo>
                    <a:pt x="872286" y="1341640"/>
                  </a:lnTo>
                  <a:lnTo>
                    <a:pt x="855218" y="1378966"/>
                  </a:lnTo>
                  <a:lnTo>
                    <a:pt x="888314" y="1394409"/>
                  </a:lnTo>
                  <a:lnTo>
                    <a:pt x="922159" y="1410779"/>
                  </a:lnTo>
                  <a:lnTo>
                    <a:pt x="940269" y="1373949"/>
                  </a:lnTo>
                  <a:close/>
                </a:path>
                <a:path w="2546350" h="2258695">
                  <a:moveTo>
                    <a:pt x="957237" y="1074788"/>
                  </a:moveTo>
                  <a:lnTo>
                    <a:pt x="882573" y="1070178"/>
                  </a:lnTo>
                  <a:lnTo>
                    <a:pt x="880211" y="1111173"/>
                  </a:lnTo>
                  <a:lnTo>
                    <a:pt x="954557" y="1115758"/>
                  </a:lnTo>
                  <a:lnTo>
                    <a:pt x="957237" y="1074788"/>
                  </a:lnTo>
                  <a:close/>
                </a:path>
                <a:path w="2546350" h="2258695">
                  <a:moveTo>
                    <a:pt x="1003236" y="693280"/>
                  </a:moveTo>
                  <a:lnTo>
                    <a:pt x="991590" y="678561"/>
                  </a:lnTo>
                  <a:lnTo>
                    <a:pt x="979843" y="663854"/>
                  </a:lnTo>
                  <a:lnTo>
                    <a:pt x="968044" y="649198"/>
                  </a:lnTo>
                  <a:lnTo>
                    <a:pt x="956233" y="634644"/>
                  </a:lnTo>
                  <a:lnTo>
                    <a:pt x="924433" y="660590"/>
                  </a:lnTo>
                  <a:lnTo>
                    <a:pt x="936129" y="675005"/>
                  </a:lnTo>
                  <a:lnTo>
                    <a:pt x="947801" y="689533"/>
                  </a:lnTo>
                  <a:lnTo>
                    <a:pt x="959434" y="704100"/>
                  </a:lnTo>
                  <a:lnTo>
                    <a:pt x="970965" y="718693"/>
                  </a:lnTo>
                  <a:lnTo>
                    <a:pt x="1003236" y="693280"/>
                  </a:lnTo>
                  <a:close/>
                </a:path>
                <a:path w="2546350" h="2258695">
                  <a:moveTo>
                    <a:pt x="1073581" y="1443393"/>
                  </a:moveTo>
                  <a:lnTo>
                    <a:pt x="1023658" y="1416519"/>
                  </a:lnTo>
                  <a:lnTo>
                    <a:pt x="1007364" y="1407947"/>
                  </a:lnTo>
                  <a:lnTo>
                    <a:pt x="988352" y="1444345"/>
                  </a:lnTo>
                  <a:lnTo>
                    <a:pt x="1004481" y="1452816"/>
                  </a:lnTo>
                  <a:lnTo>
                    <a:pt x="1053858" y="1479397"/>
                  </a:lnTo>
                  <a:lnTo>
                    <a:pt x="1073581" y="1443393"/>
                  </a:lnTo>
                  <a:close/>
                </a:path>
                <a:path w="2546350" h="2258695">
                  <a:moveTo>
                    <a:pt x="1094219" y="812774"/>
                  </a:moveTo>
                  <a:lnTo>
                    <a:pt x="1082992" y="797598"/>
                  </a:lnTo>
                  <a:lnTo>
                    <a:pt x="1071727" y="782485"/>
                  </a:lnTo>
                  <a:lnTo>
                    <a:pt x="1060450" y="767486"/>
                  </a:lnTo>
                  <a:lnTo>
                    <a:pt x="1049210" y="752665"/>
                  </a:lnTo>
                  <a:lnTo>
                    <a:pt x="1016546" y="777532"/>
                  </a:lnTo>
                  <a:lnTo>
                    <a:pt x="1027684" y="792226"/>
                  </a:lnTo>
                  <a:lnTo>
                    <a:pt x="1038860" y="807097"/>
                  </a:lnTo>
                  <a:lnTo>
                    <a:pt x="1050023" y="822083"/>
                  </a:lnTo>
                  <a:lnTo>
                    <a:pt x="1061148" y="837120"/>
                  </a:lnTo>
                  <a:lnTo>
                    <a:pt x="1094219" y="812774"/>
                  </a:lnTo>
                  <a:close/>
                </a:path>
                <a:path w="2546350" h="2258695">
                  <a:moveTo>
                    <a:pt x="1106500" y="1085837"/>
                  </a:moveTo>
                  <a:lnTo>
                    <a:pt x="1031887" y="1079982"/>
                  </a:lnTo>
                  <a:lnTo>
                    <a:pt x="1028865" y="1120914"/>
                  </a:lnTo>
                  <a:lnTo>
                    <a:pt x="1103083" y="1126756"/>
                  </a:lnTo>
                  <a:lnTo>
                    <a:pt x="1106500" y="1085837"/>
                  </a:lnTo>
                  <a:close/>
                </a:path>
                <a:path w="2546350" h="2258695">
                  <a:moveTo>
                    <a:pt x="1181468" y="934885"/>
                  </a:moveTo>
                  <a:lnTo>
                    <a:pt x="1159522" y="903541"/>
                  </a:lnTo>
                  <a:lnTo>
                    <a:pt x="1138288" y="873544"/>
                  </a:lnTo>
                  <a:lnTo>
                    <a:pt x="1104849" y="897407"/>
                  </a:lnTo>
                  <a:lnTo>
                    <a:pt x="1125969" y="927201"/>
                  </a:lnTo>
                  <a:lnTo>
                    <a:pt x="1147749" y="958316"/>
                  </a:lnTo>
                  <a:lnTo>
                    <a:pt x="1181468" y="934885"/>
                  </a:lnTo>
                  <a:close/>
                </a:path>
                <a:path w="2546350" h="2258695">
                  <a:moveTo>
                    <a:pt x="1203934" y="1517853"/>
                  </a:moveTo>
                  <a:lnTo>
                    <a:pt x="1155090" y="1489265"/>
                  </a:lnTo>
                  <a:lnTo>
                    <a:pt x="1139075" y="1480070"/>
                  </a:lnTo>
                  <a:lnTo>
                    <a:pt x="1118704" y="1515719"/>
                  </a:lnTo>
                  <a:lnTo>
                    <a:pt x="1134567" y="1524838"/>
                  </a:lnTo>
                  <a:lnTo>
                    <a:pt x="1182979" y="1553171"/>
                  </a:lnTo>
                  <a:lnTo>
                    <a:pt x="1203934" y="1517853"/>
                  </a:lnTo>
                  <a:close/>
                </a:path>
                <a:path w="2546350" h="2258695">
                  <a:moveTo>
                    <a:pt x="1255572" y="1099794"/>
                  </a:moveTo>
                  <a:lnTo>
                    <a:pt x="1181074" y="1092415"/>
                  </a:lnTo>
                  <a:lnTo>
                    <a:pt x="1177251" y="1133297"/>
                  </a:lnTo>
                  <a:lnTo>
                    <a:pt x="1251292" y="1140625"/>
                  </a:lnTo>
                  <a:lnTo>
                    <a:pt x="1255572" y="1099794"/>
                  </a:lnTo>
                  <a:close/>
                </a:path>
                <a:path w="2546350" h="2258695">
                  <a:moveTo>
                    <a:pt x="1266012" y="1058481"/>
                  </a:moveTo>
                  <a:lnTo>
                    <a:pt x="1223949" y="996594"/>
                  </a:lnTo>
                  <a:lnTo>
                    <a:pt x="1190028" y="1019733"/>
                  </a:lnTo>
                  <a:lnTo>
                    <a:pt x="1232001" y="1081519"/>
                  </a:lnTo>
                  <a:lnTo>
                    <a:pt x="1266012" y="1058481"/>
                  </a:lnTo>
                  <a:close/>
                </a:path>
                <a:path w="2546350" h="2258695">
                  <a:moveTo>
                    <a:pt x="1331836" y="1596174"/>
                  </a:moveTo>
                  <a:lnTo>
                    <a:pt x="1268171" y="1556575"/>
                  </a:lnTo>
                  <a:lnTo>
                    <a:pt x="1246708" y="1591589"/>
                  </a:lnTo>
                  <a:lnTo>
                    <a:pt x="1309928" y="1630895"/>
                  </a:lnTo>
                  <a:lnTo>
                    <a:pt x="1331836" y="1596174"/>
                  </a:lnTo>
                  <a:close/>
                </a:path>
                <a:path w="2546350" h="2258695">
                  <a:moveTo>
                    <a:pt x="1404327" y="1117384"/>
                  </a:moveTo>
                  <a:lnTo>
                    <a:pt x="1330020" y="1108100"/>
                  </a:lnTo>
                  <a:lnTo>
                    <a:pt x="1325562" y="1145895"/>
                  </a:lnTo>
                  <a:lnTo>
                    <a:pt x="1307973" y="1120241"/>
                  </a:lnTo>
                  <a:lnTo>
                    <a:pt x="1274051" y="1143393"/>
                  </a:lnTo>
                  <a:lnTo>
                    <a:pt x="1296682" y="1176375"/>
                  </a:lnTo>
                  <a:lnTo>
                    <a:pt x="1306906" y="1191133"/>
                  </a:lnTo>
                  <a:lnTo>
                    <a:pt x="1316659" y="1205077"/>
                  </a:lnTo>
                  <a:lnTo>
                    <a:pt x="1350276" y="1181519"/>
                  </a:lnTo>
                  <a:lnTo>
                    <a:pt x="1340612" y="1167688"/>
                  </a:lnTo>
                  <a:lnTo>
                    <a:pt x="1330464" y="1153033"/>
                  </a:lnTo>
                  <a:lnTo>
                    <a:pt x="1327810" y="1149184"/>
                  </a:lnTo>
                  <a:lnTo>
                    <a:pt x="1398943" y="1158074"/>
                  </a:lnTo>
                  <a:lnTo>
                    <a:pt x="1404327" y="1117384"/>
                  </a:lnTo>
                  <a:close/>
                </a:path>
                <a:path w="2546350" h="2258695">
                  <a:moveTo>
                    <a:pt x="1438224" y="1300911"/>
                  </a:moveTo>
                  <a:lnTo>
                    <a:pt x="1427289" y="1286852"/>
                  </a:lnTo>
                  <a:lnTo>
                    <a:pt x="1416240" y="1272413"/>
                  </a:lnTo>
                  <a:lnTo>
                    <a:pt x="1405001" y="1257465"/>
                  </a:lnTo>
                  <a:lnTo>
                    <a:pt x="1393507" y="1241920"/>
                  </a:lnTo>
                  <a:lnTo>
                    <a:pt x="1360385" y="1266215"/>
                  </a:lnTo>
                  <a:lnTo>
                    <a:pt x="1372108" y="1282039"/>
                  </a:lnTo>
                  <a:lnTo>
                    <a:pt x="1383550" y="1297254"/>
                  </a:lnTo>
                  <a:lnTo>
                    <a:pt x="1394790" y="1311960"/>
                  </a:lnTo>
                  <a:lnTo>
                    <a:pt x="1405940" y="1326273"/>
                  </a:lnTo>
                  <a:lnTo>
                    <a:pt x="1438224" y="1300911"/>
                  </a:lnTo>
                  <a:close/>
                </a:path>
                <a:path w="2546350" h="2258695">
                  <a:moveTo>
                    <a:pt x="1457667" y="1677593"/>
                  </a:moveTo>
                  <a:lnTo>
                    <a:pt x="1394968" y="1636522"/>
                  </a:lnTo>
                  <a:lnTo>
                    <a:pt x="1372666" y="1671015"/>
                  </a:lnTo>
                  <a:lnTo>
                    <a:pt x="1434998" y="1711820"/>
                  </a:lnTo>
                  <a:lnTo>
                    <a:pt x="1457667" y="1677593"/>
                  </a:lnTo>
                  <a:close/>
                </a:path>
                <a:path w="2546350" h="2258695">
                  <a:moveTo>
                    <a:pt x="1534312" y="1412671"/>
                  </a:moveTo>
                  <a:lnTo>
                    <a:pt x="1521942" y="1399451"/>
                  </a:lnTo>
                  <a:lnTo>
                    <a:pt x="1509572" y="1385900"/>
                  </a:lnTo>
                  <a:lnTo>
                    <a:pt x="1497241" y="1372057"/>
                  </a:lnTo>
                  <a:lnTo>
                    <a:pt x="1485011" y="1357972"/>
                  </a:lnTo>
                  <a:lnTo>
                    <a:pt x="1453857" y="1384693"/>
                  </a:lnTo>
                  <a:lnTo>
                    <a:pt x="1466418" y="1399184"/>
                  </a:lnTo>
                  <a:lnTo>
                    <a:pt x="1479080" y="1413408"/>
                  </a:lnTo>
                  <a:lnTo>
                    <a:pt x="1491805" y="1427340"/>
                  </a:lnTo>
                  <a:lnTo>
                    <a:pt x="1504543" y="1440942"/>
                  </a:lnTo>
                  <a:lnTo>
                    <a:pt x="1534312" y="1412671"/>
                  </a:lnTo>
                  <a:close/>
                </a:path>
                <a:path w="2546350" h="2258695">
                  <a:moveTo>
                    <a:pt x="1552740" y="1139444"/>
                  </a:moveTo>
                  <a:lnTo>
                    <a:pt x="1478584" y="1127772"/>
                  </a:lnTo>
                  <a:lnTo>
                    <a:pt x="1472565" y="1168387"/>
                  </a:lnTo>
                  <a:lnTo>
                    <a:pt x="1546009" y="1179931"/>
                  </a:lnTo>
                  <a:lnTo>
                    <a:pt x="1552740" y="1139444"/>
                  </a:lnTo>
                  <a:close/>
                </a:path>
                <a:path w="2546350" h="2258695">
                  <a:moveTo>
                    <a:pt x="1582127" y="1760042"/>
                  </a:moveTo>
                  <a:lnTo>
                    <a:pt x="1519859" y="1719008"/>
                  </a:lnTo>
                  <a:lnTo>
                    <a:pt x="1497152" y="1753247"/>
                  </a:lnTo>
                  <a:lnTo>
                    <a:pt x="1559674" y="1794421"/>
                  </a:lnTo>
                  <a:lnTo>
                    <a:pt x="1582127" y="1760042"/>
                  </a:lnTo>
                  <a:close/>
                </a:path>
                <a:path w="2546350" h="2258695">
                  <a:moveTo>
                    <a:pt x="1641208" y="1513573"/>
                  </a:moveTo>
                  <a:lnTo>
                    <a:pt x="1627238" y="1501622"/>
                  </a:lnTo>
                  <a:lnTo>
                    <a:pt x="1613408" y="1489443"/>
                  </a:lnTo>
                  <a:lnTo>
                    <a:pt x="1599768" y="1477098"/>
                  </a:lnTo>
                  <a:lnTo>
                    <a:pt x="1586357" y="1464627"/>
                  </a:lnTo>
                  <a:lnTo>
                    <a:pt x="1558175" y="1494459"/>
                  </a:lnTo>
                  <a:lnTo>
                    <a:pt x="1571993" y="1507337"/>
                  </a:lnTo>
                  <a:lnTo>
                    <a:pt x="1586052" y="1520063"/>
                  </a:lnTo>
                  <a:lnTo>
                    <a:pt x="1600314" y="1532623"/>
                  </a:lnTo>
                  <a:lnTo>
                    <a:pt x="1614703" y="1544942"/>
                  </a:lnTo>
                  <a:lnTo>
                    <a:pt x="1641208" y="1513573"/>
                  </a:lnTo>
                  <a:close/>
                </a:path>
                <a:path w="2546350" h="2258695">
                  <a:moveTo>
                    <a:pt x="1700326" y="1167168"/>
                  </a:moveTo>
                  <a:lnTo>
                    <a:pt x="1645399" y="1156055"/>
                  </a:lnTo>
                  <a:lnTo>
                    <a:pt x="1626679" y="1152486"/>
                  </a:lnTo>
                  <a:lnTo>
                    <a:pt x="1619097" y="1192860"/>
                  </a:lnTo>
                  <a:lnTo>
                    <a:pt x="1637601" y="1196378"/>
                  </a:lnTo>
                  <a:lnTo>
                    <a:pt x="1691805" y="1207338"/>
                  </a:lnTo>
                  <a:lnTo>
                    <a:pt x="1700326" y="1167168"/>
                  </a:lnTo>
                  <a:close/>
                </a:path>
                <a:path w="2546350" h="2258695">
                  <a:moveTo>
                    <a:pt x="1707603" y="1840572"/>
                  </a:moveTo>
                  <a:lnTo>
                    <a:pt x="1644713" y="1800555"/>
                  </a:lnTo>
                  <a:lnTo>
                    <a:pt x="1622526" y="1835124"/>
                  </a:lnTo>
                  <a:lnTo>
                    <a:pt x="1685709" y="1875320"/>
                  </a:lnTo>
                  <a:lnTo>
                    <a:pt x="1707603" y="1840572"/>
                  </a:lnTo>
                  <a:close/>
                </a:path>
                <a:path w="2546350" h="2258695">
                  <a:moveTo>
                    <a:pt x="1758467" y="1602524"/>
                  </a:moveTo>
                  <a:lnTo>
                    <a:pt x="1743163" y="1591919"/>
                  </a:lnTo>
                  <a:lnTo>
                    <a:pt x="1728063" y="1581200"/>
                  </a:lnTo>
                  <a:lnTo>
                    <a:pt x="1713204" y="1570380"/>
                  </a:lnTo>
                  <a:lnTo>
                    <a:pt x="1698663" y="1559521"/>
                  </a:lnTo>
                  <a:lnTo>
                    <a:pt x="1673872" y="1592262"/>
                  </a:lnTo>
                  <a:lnTo>
                    <a:pt x="1688807" y="1603425"/>
                  </a:lnTo>
                  <a:lnTo>
                    <a:pt x="1704073" y="1614525"/>
                  </a:lnTo>
                  <a:lnTo>
                    <a:pt x="1719605" y="1625536"/>
                  </a:lnTo>
                  <a:lnTo>
                    <a:pt x="1735340" y="1636420"/>
                  </a:lnTo>
                  <a:lnTo>
                    <a:pt x="1758467" y="1602524"/>
                  </a:lnTo>
                  <a:close/>
                </a:path>
                <a:path w="2546350" h="2258695">
                  <a:moveTo>
                    <a:pt x="1834413" y="1918792"/>
                  </a:moveTo>
                  <a:lnTo>
                    <a:pt x="1770799" y="1880019"/>
                  </a:lnTo>
                  <a:lnTo>
                    <a:pt x="1749259" y="1914944"/>
                  </a:lnTo>
                  <a:lnTo>
                    <a:pt x="1813217" y="1953971"/>
                  </a:lnTo>
                  <a:lnTo>
                    <a:pt x="1834413" y="1918792"/>
                  </a:lnTo>
                  <a:close/>
                </a:path>
                <a:path w="2546350" h="2258695">
                  <a:moveTo>
                    <a:pt x="1846592" y="1202461"/>
                  </a:moveTo>
                  <a:lnTo>
                    <a:pt x="1810753" y="1192936"/>
                  </a:lnTo>
                  <a:lnTo>
                    <a:pt x="1773656" y="1183728"/>
                  </a:lnTo>
                  <a:lnTo>
                    <a:pt x="1764093" y="1223632"/>
                  </a:lnTo>
                  <a:lnTo>
                    <a:pt x="1800517" y="1232712"/>
                  </a:lnTo>
                  <a:lnTo>
                    <a:pt x="1835734" y="1242060"/>
                  </a:lnTo>
                  <a:lnTo>
                    <a:pt x="1846592" y="1202461"/>
                  </a:lnTo>
                  <a:close/>
                </a:path>
                <a:path w="2546350" h="2258695">
                  <a:moveTo>
                    <a:pt x="1883867" y="1680527"/>
                  </a:moveTo>
                  <a:lnTo>
                    <a:pt x="1867611" y="1671180"/>
                  </a:lnTo>
                  <a:lnTo>
                    <a:pt x="1851571" y="1661744"/>
                  </a:lnTo>
                  <a:lnTo>
                    <a:pt x="1835797" y="1652270"/>
                  </a:lnTo>
                  <a:lnTo>
                    <a:pt x="1820329" y="1642770"/>
                  </a:lnTo>
                  <a:lnTo>
                    <a:pt x="1798675" y="1677670"/>
                  </a:lnTo>
                  <a:lnTo>
                    <a:pt x="1814461" y="1687360"/>
                  </a:lnTo>
                  <a:lnTo>
                    <a:pt x="1830578" y="1697037"/>
                  </a:lnTo>
                  <a:lnTo>
                    <a:pt x="1846961" y="1706664"/>
                  </a:lnTo>
                  <a:lnTo>
                    <a:pt x="1863572" y="1716201"/>
                  </a:lnTo>
                  <a:lnTo>
                    <a:pt x="1883867" y="1680527"/>
                  </a:lnTo>
                  <a:close/>
                </a:path>
                <a:path w="2546350" h="2258695">
                  <a:moveTo>
                    <a:pt x="1962861" y="1994115"/>
                  </a:moveTo>
                  <a:lnTo>
                    <a:pt x="1898421" y="1956854"/>
                  </a:lnTo>
                  <a:lnTo>
                    <a:pt x="1877631" y="1992287"/>
                  </a:lnTo>
                  <a:lnTo>
                    <a:pt x="1942553" y="2029790"/>
                  </a:lnTo>
                  <a:lnTo>
                    <a:pt x="1962861" y="1994115"/>
                  </a:lnTo>
                  <a:close/>
                </a:path>
                <a:path w="2546350" h="2258695">
                  <a:moveTo>
                    <a:pt x="1989836" y="1244688"/>
                  </a:moveTo>
                  <a:lnTo>
                    <a:pt x="1936826" y="1229194"/>
                  </a:lnTo>
                  <a:lnTo>
                    <a:pt x="1918766" y="1223695"/>
                  </a:lnTo>
                  <a:lnTo>
                    <a:pt x="1906714" y="1262951"/>
                  </a:lnTo>
                  <a:lnTo>
                    <a:pt x="1924989" y="1268514"/>
                  </a:lnTo>
                  <a:lnTo>
                    <a:pt x="1978672" y="1284198"/>
                  </a:lnTo>
                  <a:lnTo>
                    <a:pt x="1989836" y="1244688"/>
                  </a:lnTo>
                  <a:close/>
                </a:path>
                <a:path w="2546350" h="2258695">
                  <a:moveTo>
                    <a:pt x="2014969" y="1749552"/>
                  </a:moveTo>
                  <a:lnTo>
                    <a:pt x="1981403" y="1732838"/>
                  </a:lnTo>
                  <a:lnTo>
                    <a:pt x="1948853" y="1716024"/>
                  </a:lnTo>
                  <a:lnTo>
                    <a:pt x="1929739" y="1752371"/>
                  </a:lnTo>
                  <a:lnTo>
                    <a:pt x="1962810" y="1769440"/>
                  </a:lnTo>
                  <a:lnTo>
                    <a:pt x="1996909" y="1786445"/>
                  </a:lnTo>
                  <a:lnTo>
                    <a:pt x="2014969" y="1749552"/>
                  </a:lnTo>
                  <a:close/>
                </a:path>
                <a:path w="2546350" h="2258695">
                  <a:moveTo>
                    <a:pt x="2093252" y="2065604"/>
                  </a:moveTo>
                  <a:lnTo>
                    <a:pt x="2044420" y="2039480"/>
                  </a:lnTo>
                  <a:lnTo>
                    <a:pt x="2027783" y="2030412"/>
                  </a:lnTo>
                  <a:lnTo>
                    <a:pt x="2008022" y="2066391"/>
                  </a:lnTo>
                  <a:lnTo>
                    <a:pt x="2024811" y="2075561"/>
                  </a:lnTo>
                  <a:lnTo>
                    <a:pt x="2074151" y="2101938"/>
                  </a:lnTo>
                  <a:lnTo>
                    <a:pt x="2093252" y="2065604"/>
                  </a:lnTo>
                  <a:close/>
                </a:path>
                <a:path w="2546350" h="2258695">
                  <a:moveTo>
                    <a:pt x="2133244" y="1281087"/>
                  </a:moveTo>
                  <a:lnTo>
                    <a:pt x="2097849" y="1272959"/>
                  </a:lnTo>
                  <a:lnTo>
                    <a:pt x="2061337" y="1263967"/>
                  </a:lnTo>
                  <a:lnTo>
                    <a:pt x="2051215" y="1303743"/>
                  </a:lnTo>
                  <a:lnTo>
                    <a:pt x="2088337" y="1312900"/>
                  </a:lnTo>
                  <a:lnTo>
                    <a:pt x="2124354" y="1321168"/>
                  </a:lnTo>
                  <a:lnTo>
                    <a:pt x="2133244" y="1281087"/>
                  </a:lnTo>
                  <a:close/>
                </a:path>
                <a:path w="2546350" h="2258695">
                  <a:moveTo>
                    <a:pt x="2149932" y="1811629"/>
                  </a:moveTo>
                  <a:lnTo>
                    <a:pt x="2098636" y="1788922"/>
                  </a:lnTo>
                  <a:lnTo>
                    <a:pt x="2082063" y="1781365"/>
                  </a:lnTo>
                  <a:lnTo>
                    <a:pt x="2064943" y="1818678"/>
                  </a:lnTo>
                  <a:lnTo>
                    <a:pt x="2098789" y="1833994"/>
                  </a:lnTo>
                  <a:lnTo>
                    <a:pt x="2133638" y="1849297"/>
                  </a:lnTo>
                  <a:lnTo>
                    <a:pt x="2149932" y="1811629"/>
                  </a:lnTo>
                  <a:close/>
                </a:path>
                <a:path w="2546350" h="2258695">
                  <a:moveTo>
                    <a:pt x="2226132" y="2131631"/>
                  </a:moveTo>
                  <a:lnTo>
                    <a:pt x="2193315" y="2116099"/>
                  </a:lnTo>
                  <a:lnTo>
                    <a:pt x="2159343" y="2099437"/>
                  </a:lnTo>
                  <a:lnTo>
                    <a:pt x="2141029" y="2136190"/>
                  </a:lnTo>
                  <a:lnTo>
                    <a:pt x="2175497" y="2153094"/>
                  </a:lnTo>
                  <a:lnTo>
                    <a:pt x="2208834" y="2168880"/>
                  </a:lnTo>
                  <a:lnTo>
                    <a:pt x="2226132" y="2131631"/>
                  </a:lnTo>
                  <a:close/>
                </a:path>
                <a:path w="2546350" h="2258695">
                  <a:moveTo>
                    <a:pt x="2278151" y="1306779"/>
                  </a:moveTo>
                  <a:lnTo>
                    <a:pt x="2260676" y="1304455"/>
                  </a:lnTo>
                  <a:lnTo>
                    <a:pt x="2242705" y="1301813"/>
                  </a:lnTo>
                  <a:lnTo>
                    <a:pt x="2224303" y="1298879"/>
                  </a:lnTo>
                  <a:lnTo>
                    <a:pt x="2205545" y="1295641"/>
                  </a:lnTo>
                  <a:lnTo>
                    <a:pt x="2198293" y="1336027"/>
                  </a:lnTo>
                  <a:lnTo>
                    <a:pt x="2217597" y="1339380"/>
                  </a:lnTo>
                  <a:lnTo>
                    <a:pt x="2236533" y="1342415"/>
                  </a:lnTo>
                  <a:lnTo>
                    <a:pt x="2255037" y="1345120"/>
                  </a:lnTo>
                  <a:lnTo>
                    <a:pt x="2273058" y="1347508"/>
                  </a:lnTo>
                  <a:lnTo>
                    <a:pt x="2278151" y="1306779"/>
                  </a:lnTo>
                  <a:close/>
                </a:path>
                <a:path w="2546350" h="2258695">
                  <a:moveTo>
                    <a:pt x="2287562" y="1868309"/>
                  </a:moveTo>
                  <a:lnTo>
                    <a:pt x="2218474" y="1840547"/>
                  </a:lnTo>
                  <a:lnTo>
                    <a:pt x="2202865" y="1878520"/>
                  </a:lnTo>
                  <a:lnTo>
                    <a:pt x="2219922" y="1885505"/>
                  </a:lnTo>
                  <a:lnTo>
                    <a:pt x="2272550" y="1906511"/>
                  </a:lnTo>
                  <a:lnTo>
                    <a:pt x="2287562" y="1868309"/>
                  </a:lnTo>
                  <a:close/>
                </a:path>
                <a:path w="2546350" h="2258695">
                  <a:moveTo>
                    <a:pt x="2362212" y="2188641"/>
                  </a:moveTo>
                  <a:lnTo>
                    <a:pt x="2345944" y="2182634"/>
                  </a:lnTo>
                  <a:lnTo>
                    <a:pt x="2329065" y="2176119"/>
                  </a:lnTo>
                  <a:lnTo>
                    <a:pt x="2311641" y="2169122"/>
                  </a:lnTo>
                  <a:lnTo>
                    <a:pt x="2293721" y="2161679"/>
                  </a:lnTo>
                  <a:lnTo>
                    <a:pt x="2277757" y="2199500"/>
                  </a:lnTo>
                  <a:lnTo>
                    <a:pt x="2296172" y="2207158"/>
                  </a:lnTo>
                  <a:lnTo>
                    <a:pt x="2314105" y="2214346"/>
                  </a:lnTo>
                  <a:lnTo>
                    <a:pt x="2331478" y="2221065"/>
                  </a:lnTo>
                  <a:lnTo>
                    <a:pt x="2348230" y="2227262"/>
                  </a:lnTo>
                  <a:lnTo>
                    <a:pt x="2362212" y="2188641"/>
                  </a:lnTo>
                  <a:close/>
                </a:path>
                <a:path w="2546350" h="2258695">
                  <a:moveTo>
                    <a:pt x="2425814" y="1353959"/>
                  </a:moveTo>
                  <a:lnTo>
                    <a:pt x="2423058" y="1314196"/>
                  </a:lnTo>
                  <a:lnTo>
                    <a:pt x="2422982" y="1313014"/>
                  </a:lnTo>
                  <a:lnTo>
                    <a:pt x="2406269" y="1313865"/>
                  </a:lnTo>
                  <a:lnTo>
                    <a:pt x="2388628" y="1314196"/>
                  </a:lnTo>
                  <a:lnTo>
                    <a:pt x="2370124" y="1314018"/>
                  </a:lnTo>
                  <a:lnTo>
                    <a:pt x="2350871" y="1313307"/>
                  </a:lnTo>
                  <a:lnTo>
                    <a:pt x="2348839" y="1354328"/>
                  </a:lnTo>
                  <a:lnTo>
                    <a:pt x="2358402" y="1354734"/>
                  </a:lnTo>
                  <a:lnTo>
                    <a:pt x="2367826" y="1355039"/>
                  </a:lnTo>
                  <a:lnTo>
                    <a:pt x="2377084" y="1355217"/>
                  </a:lnTo>
                  <a:lnTo>
                    <a:pt x="2386126" y="1355280"/>
                  </a:lnTo>
                  <a:lnTo>
                    <a:pt x="2396413" y="1355191"/>
                  </a:lnTo>
                  <a:lnTo>
                    <a:pt x="2406485" y="1354950"/>
                  </a:lnTo>
                  <a:lnTo>
                    <a:pt x="2416302" y="1354531"/>
                  </a:lnTo>
                  <a:lnTo>
                    <a:pt x="2425814" y="1353959"/>
                  </a:lnTo>
                  <a:close/>
                </a:path>
                <a:path w="2546350" h="2258695">
                  <a:moveTo>
                    <a:pt x="2427097" y="1920798"/>
                  </a:moveTo>
                  <a:lnTo>
                    <a:pt x="2357107" y="1895005"/>
                  </a:lnTo>
                  <a:lnTo>
                    <a:pt x="2342654" y="1933448"/>
                  </a:lnTo>
                  <a:lnTo>
                    <a:pt x="2413114" y="1959419"/>
                  </a:lnTo>
                  <a:lnTo>
                    <a:pt x="2427097" y="1920798"/>
                  </a:lnTo>
                  <a:close/>
                </a:path>
                <a:path w="2546350" h="2258695">
                  <a:moveTo>
                    <a:pt x="2465819" y="2217216"/>
                  </a:moveTo>
                  <a:lnTo>
                    <a:pt x="2463774" y="2217013"/>
                  </a:lnTo>
                  <a:lnTo>
                    <a:pt x="2457666" y="2216150"/>
                  </a:lnTo>
                  <a:lnTo>
                    <a:pt x="2447226" y="2214168"/>
                  </a:lnTo>
                  <a:lnTo>
                    <a:pt x="2432227" y="2210676"/>
                  </a:lnTo>
                  <a:lnTo>
                    <a:pt x="2422144" y="2250490"/>
                  </a:lnTo>
                  <a:lnTo>
                    <a:pt x="2440140" y="2254643"/>
                  </a:lnTo>
                  <a:lnTo>
                    <a:pt x="2452903" y="2256967"/>
                  </a:lnTo>
                  <a:lnTo>
                    <a:pt x="2460739" y="2257983"/>
                  </a:lnTo>
                  <a:lnTo>
                    <a:pt x="2463965" y="2258225"/>
                  </a:lnTo>
                  <a:lnTo>
                    <a:pt x="2465819" y="2217216"/>
                  </a:lnTo>
                  <a:close/>
                </a:path>
                <a:path w="2546350" h="2258695">
                  <a:moveTo>
                    <a:pt x="2505633" y="1640649"/>
                  </a:moveTo>
                  <a:lnTo>
                    <a:pt x="2505100" y="1599577"/>
                  </a:lnTo>
                  <a:lnTo>
                    <a:pt x="2482583" y="1600276"/>
                  </a:lnTo>
                  <a:lnTo>
                    <a:pt x="2466048" y="1601025"/>
                  </a:lnTo>
                  <a:lnTo>
                    <a:pt x="2468105" y="1642046"/>
                  </a:lnTo>
                  <a:lnTo>
                    <a:pt x="2484094" y="1641309"/>
                  </a:lnTo>
                  <a:lnTo>
                    <a:pt x="2495842" y="1640890"/>
                  </a:lnTo>
                  <a:lnTo>
                    <a:pt x="2505633" y="1640649"/>
                  </a:lnTo>
                  <a:close/>
                </a:path>
                <a:path w="2546350" h="2258695">
                  <a:moveTo>
                    <a:pt x="2537371" y="1959610"/>
                  </a:moveTo>
                  <a:lnTo>
                    <a:pt x="2501265" y="1947138"/>
                  </a:lnTo>
                  <a:lnTo>
                    <a:pt x="2487739" y="1985899"/>
                  </a:lnTo>
                  <a:lnTo>
                    <a:pt x="2524074" y="1998459"/>
                  </a:lnTo>
                  <a:lnTo>
                    <a:pt x="2537371" y="1959610"/>
                  </a:lnTo>
                  <a:close/>
                </a:path>
                <a:path w="2546350" h="2258695">
                  <a:moveTo>
                    <a:pt x="2545753" y="1317650"/>
                  </a:moveTo>
                  <a:lnTo>
                    <a:pt x="2515692" y="1289672"/>
                  </a:lnTo>
                  <a:lnTo>
                    <a:pt x="2516263" y="1289075"/>
                  </a:lnTo>
                  <a:lnTo>
                    <a:pt x="2514866" y="1290167"/>
                  </a:lnTo>
                  <a:lnTo>
                    <a:pt x="2510447" y="1292948"/>
                  </a:lnTo>
                  <a:lnTo>
                    <a:pt x="2502484" y="1296873"/>
                  </a:lnTo>
                  <a:lnTo>
                    <a:pt x="2490470" y="1301381"/>
                  </a:lnTo>
                  <a:lnTo>
                    <a:pt x="2503132" y="1340434"/>
                  </a:lnTo>
                  <a:lnTo>
                    <a:pt x="2521407" y="1333398"/>
                  </a:lnTo>
                  <a:lnTo>
                    <a:pt x="2534056" y="1326705"/>
                  </a:lnTo>
                  <a:lnTo>
                    <a:pt x="2541905" y="1321181"/>
                  </a:lnTo>
                  <a:lnTo>
                    <a:pt x="2545753" y="1317650"/>
                  </a:lnTo>
                  <a:close/>
                </a:path>
              </a:pathLst>
            </a:custGeom>
            <a:solidFill>
              <a:srgbClr val="291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7827" y="9330384"/>
              <a:ext cx="697270" cy="91893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730875" y="8442845"/>
              <a:ext cx="2821940" cy="1365885"/>
            </a:xfrm>
            <a:custGeom>
              <a:avLst/>
              <a:gdLst/>
              <a:ahLst/>
              <a:cxnLst/>
              <a:rect l="l" t="t" r="r" b="b"/>
              <a:pathLst>
                <a:path w="2821940" h="1365884">
                  <a:moveTo>
                    <a:pt x="869" y="1324001"/>
                  </a:moveTo>
                  <a:lnTo>
                    <a:pt x="0" y="1365036"/>
                  </a:lnTo>
                  <a:lnTo>
                    <a:pt x="9641" y="1365221"/>
                  </a:lnTo>
                  <a:lnTo>
                    <a:pt x="39077" y="1365455"/>
                  </a:lnTo>
                  <a:lnTo>
                    <a:pt x="48977" y="1365430"/>
                  </a:lnTo>
                  <a:lnTo>
                    <a:pt x="78646" y="1365068"/>
                  </a:lnTo>
                  <a:lnTo>
                    <a:pt x="77827" y="1324386"/>
                  </a:lnTo>
                  <a:lnTo>
                    <a:pt x="38908" y="1324386"/>
                  </a:lnTo>
                  <a:lnTo>
                    <a:pt x="19708" y="1324290"/>
                  </a:lnTo>
                  <a:lnTo>
                    <a:pt x="869" y="1324001"/>
                  </a:lnTo>
                  <a:close/>
                </a:path>
                <a:path w="2821940" h="1365884">
                  <a:moveTo>
                    <a:pt x="77819" y="1324001"/>
                  </a:moveTo>
                  <a:lnTo>
                    <a:pt x="38908" y="1324386"/>
                  </a:lnTo>
                  <a:lnTo>
                    <a:pt x="77827" y="1324386"/>
                  </a:lnTo>
                  <a:lnTo>
                    <a:pt x="77819" y="1324001"/>
                  </a:lnTo>
                  <a:close/>
                </a:path>
                <a:path w="2821940" h="1365884">
                  <a:moveTo>
                    <a:pt x="231699" y="1315206"/>
                  </a:moveTo>
                  <a:lnTo>
                    <a:pt x="193214" y="1318463"/>
                  </a:lnTo>
                  <a:lnTo>
                    <a:pt x="154853" y="1321006"/>
                  </a:lnTo>
                  <a:lnTo>
                    <a:pt x="157199" y="1362000"/>
                  </a:lnTo>
                  <a:lnTo>
                    <a:pt x="196300" y="1359399"/>
                  </a:lnTo>
                  <a:lnTo>
                    <a:pt x="235542" y="1356084"/>
                  </a:lnTo>
                  <a:lnTo>
                    <a:pt x="231699" y="1315206"/>
                  </a:lnTo>
                  <a:close/>
                </a:path>
                <a:path w="2821940" h="1365884">
                  <a:moveTo>
                    <a:pt x="384595" y="1295416"/>
                  </a:moveTo>
                  <a:lnTo>
                    <a:pt x="346493" y="1301358"/>
                  </a:lnTo>
                  <a:lnTo>
                    <a:pt x="308336" y="1306640"/>
                  </a:lnTo>
                  <a:lnTo>
                    <a:pt x="313603" y="1347372"/>
                  </a:lnTo>
                  <a:lnTo>
                    <a:pt x="352489" y="1341982"/>
                  </a:lnTo>
                  <a:lnTo>
                    <a:pt x="391296" y="1335917"/>
                  </a:lnTo>
                  <a:lnTo>
                    <a:pt x="384595" y="1295416"/>
                  </a:lnTo>
                  <a:close/>
                </a:path>
                <a:path w="2821940" h="1365884">
                  <a:moveTo>
                    <a:pt x="535659" y="1264872"/>
                  </a:moveTo>
                  <a:lnTo>
                    <a:pt x="498149" y="1273503"/>
                  </a:lnTo>
                  <a:lnTo>
                    <a:pt x="460404" y="1281489"/>
                  </a:lnTo>
                  <a:lnTo>
                    <a:pt x="468530" y="1321729"/>
                  </a:lnTo>
                  <a:lnTo>
                    <a:pt x="507000" y="1313584"/>
                  </a:lnTo>
                  <a:lnTo>
                    <a:pt x="545219" y="1304787"/>
                  </a:lnTo>
                  <a:lnTo>
                    <a:pt x="535659" y="1264872"/>
                  </a:lnTo>
                  <a:close/>
                </a:path>
                <a:path w="2821940" h="1365884">
                  <a:moveTo>
                    <a:pt x="684094" y="1223543"/>
                  </a:moveTo>
                  <a:lnTo>
                    <a:pt x="665776" y="1229287"/>
                  </a:lnTo>
                  <a:lnTo>
                    <a:pt x="647319" y="1234882"/>
                  </a:lnTo>
                  <a:lnTo>
                    <a:pt x="628789" y="1240310"/>
                  </a:lnTo>
                  <a:lnTo>
                    <a:pt x="610253" y="1245553"/>
                  </a:lnTo>
                  <a:lnTo>
                    <a:pt x="621248" y="1285102"/>
                  </a:lnTo>
                  <a:lnTo>
                    <a:pt x="659042" y="1274219"/>
                  </a:lnTo>
                  <a:lnTo>
                    <a:pt x="696554" y="1262684"/>
                  </a:lnTo>
                  <a:lnTo>
                    <a:pt x="684094" y="1223543"/>
                  </a:lnTo>
                  <a:close/>
                </a:path>
                <a:path w="2821940" h="1365884">
                  <a:moveTo>
                    <a:pt x="828979" y="1171409"/>
                  </a:moveTo>
                  <a:lnTo>
                    <a:pt x="811165" y="1178490"/>
                  </a:lnTo>
                  <a:lnTo>
                    <a:pt x="793195" y="1185439"/>
                  </a:lnTo>
                  <a:lnTo>
                    <a:pt x="775131" y="1192228"/>
                  </a:lnTo>
                  <a:lnTo>
                    <a:pt x="757034" y="1198832"/>
                  </a:lnTo>
                  <a:lnTo>
                    <a:pt x="770939" y="1237480"/>
                  </a:lnTo>
                  <a:lnTo>
                    <a:pt x="789391" y="1230742"/>
                  </a:lnTo>
                  <a:lnTo>
                    <a:pt x="807819" y="1223816"/>
                  </a:lnTo>
                  <a:lnTo>
                    <a:pt x="826155" y="1216724"/>
                  </a:lnTo>
                  <a:lnTo>
                    <a:pt x="844330" y="1209491"/>
                  </a:lnTo>
                  <a:lnTo>
                    <a:pt x="828979" y="1171409"/>
                  </a:lnTo>
                  <a:close/>
                </a:path>
                <a:path w="2821940" h="1365884">
                  <a:moveTo>
                    <a:pt x="969446" y="1108416"/>
                  </a:moveTo>
                  <a:lnTo>
                    <a:pt x="952225" y="1116854"/>
                  </a:lnTo>
                  <a:lnTo>
                    <a:pt x="934843" y="1125156"/>
                  </a:lnTo>
                  <a:lnTo>
                    <a:pt x="917362" y="1133298"/>
                  </a:lnTo>
                  <a:lnTo>
                    <a:pt x="899846" y="1141253"/>
                  </a:lnTo>
                  <a:lnTo>
                    <a:pt x="916642" y="1178738"/>
                  </a:lnTo>
                  <a:lnTo>
                    <a:pt x="934520" y="1170609"/>
                  </a:lnTo>
                  <a:lnTo>
                    <a:pt x="952364" y="1162291"/>
                  </a:lnTo>
                  <a:lnTo>
                    <a:pt x="970109" y="1153813"/>
                  </a:lnTo>
                  <a:lnTo>
                    <a:pt x="987687" y="1145200"/>
                  </a:lnTo>
                  <a:lnTo>
                    <a:pt x="969446" y="1108416"/>
                  </a:lnTo>
                  <a:close/>
                </a:path>
                <a:path w="2821940" h="1365884">
                  <a:moveTo>
                    <a:pt x="1104510" y="1034670"/>
                  </a:moveTo>
                  <a:lnTo>
                    <a:pt x="1088000" y="1044442"/>
                  </a:lnTo>
                  <a:lnTo>
                    <a:pt x="1071320" y="1054088"/>
                  </a:lnTo>
                  <a:lnTo>
                    <a:pt x="1054535" y="1063577"/>
                  </a:lnTo>
                  <a:lnTo>
                    <a:pt x="1037706" y="1072878"/>
                  </a:lnTo>
                  <a:lnTo>
                    <a:pt x="1057381" y="1108908"/>
                  </a:lnTo>
                  <a:lnTo>
                    <a:pt x="1074563" y="1099418"/>
                  </a:lnTo>
                  <a:lnTo>
                    <a:pt x="1091704" y="1089736"/>
                  </a:lnTo>
                  <a:lnTo>
                    <a:pt x="1108744" y="1079889"/>
                  </a:lnTo>
                  <a:lnTo>
                    <a:pt x="1125620" y="1069904"/>
                  </a:lnTo>
                  <a:lnTo>
                    <a:pt x="1104510" y="1034670"/>
                  </a:lnTo>
                  <a:close/>
                </a:path>
                <a:path w="2821940" h="1365884">
                  <a:moveTo>
                    <a:pt x="1233292" y="950494"/>
                  </a:moveTo>
                  <a:lnTo>
                    <a:pt x="1217598" y="961554"/>
                  </a:lnTo>
                  <a:lnTo>
                    <a:pt x="1201743" y="972496"/>
                  </a:lnTo>
                  <a:lnTo>
                    <a:pt x="1185778" y="983277"/>
                  </a:lnTo>
                  <a:lnTo>
                    <a:pt x="1169754" y="993854"/>
                  </a:lnTo>
                  <a:lnTo>
                    <a:pt x="1192225" y="1028240"/>
                  </a:lnTo>
                  <a:lnTo>
                    <a:pt x="1208587" y="1017430"/>
                  </a:lnTo>
                  <a:lnTo>
                    <a:pt x="1224898" y="1006417"/>
                  </a:lnTo>
                  <a:lnTo>
                    <a:pt x="1241098" y="995242"/>
                  </a:lnTo>
                  <a:lnTo>
                    <a:pt x="1257124" y="983949"/>
                  </a:lnTo>
                  <a:lnTo>
                    <a:pt x="1233292" y="950494"/>
                  </a:lnTo>
                  <a:close/>
                </a:path>
                <a:path w="2821940" h="1365884">
                  <a:moveTo>
                    <a:pt x="1354974" y="856340"/>
                  </a:moveTo>
                  <a:lnTo>
                    <a:pt x="1340189" y="868621"/>
                  </a:lnTo>
                  <a:lnTo>
                    <a:pt x="1325242" y="880792"/>
                  </a:lnTo>
                  <a:lnTo>
                    <a:pt x="1310184" y="892810"/>
                  </a:lnTo>
                  <a:lnTo>
                    <a:pt x="1295070" y="904632"/>
                  </a:lnTo>
                  <a:lnTo>
                    <a:pt x="1320200" y="937102"/>
                  </a:lnTo>
                  <a:lnTo>
                    <a:pt x="1335630" y="925034"/>
                  </a:lnTo>
                  <a:lnTo>
                    <a:pt x="1351004" y="912765"/>
                  </a:lnTo>
                  <a:lnTo>
                    <a:pt x="1366266" y="900334"/>
                  </a:lnTo>
                  <a:lnTo>
                    <a:pt x="1381361" y="887784"/>
                  </a:lnTo>
                  <a:lnTo>
                    <a:pt x="1354974" y="856340"/>
                  </a:lnTo>
                  <a:close/>
                </a:path>
                <a:path w="2821940" h="1365884">
                  <a:moveTo>
                    <a:pt x="1468834" y="752867"/>
                  </a:moveTo>
                  <a:lnTo>
                    <a:pt x="1455057" y="766276"/>
                  </a:lnTo>
                  <a:lnTo>
                    <a:pt x="1441107" y="779586"/>
                  </a:lnTo>
                  <a:lnTo>
                    <a:pt x="1427040" y="792750"/>
                  </a:lnTo>
                  <a:lnTo>
                    <a:pt x="1412909" y="805724"/>
                  </a:lnTo>
                  <a:lnTo>
                    <a:pt x="1440511" y="836110"/>
                  </a:lnTo>
                  <a:lnTo>
                    <a:pt x="1454948" y="822864"/>
                  </a:lnTo>
                  <a:lnTo>
                    <a:pt x="1469313" y="809429"/>
                  </a:lnTo>
                  <a:lnTo>
                    <a:pt x="1483557" y="795843"/>
                  </a:lnTo>
                  <a:lnTo>
                    <a:pt x="1497629" y="782143"/>
                  </a:lnTo>
                  <a:lnTo>
                    <a:pt x="1468834" y="752867"/>
                  </a:lnTo>
                  <a:close/>
                </a:path>
                <a:path w="2821940" h="1365884">
                  <a:moveTo>
                    <a:pt x="1580224" y="643613"/>
                  </a:moveTo>
                  <a:lnTo>
                    <a:pt x="1566048" y="656973"/>
                  </a:lnTo>
                  <a:lnTo>
                    <a:pt x="1551879" y="670507"/>
                  </a:lnTo>
                  <a:lnTo>
                    <a:pt x="1537772" y="684164"/>
                  </a:lnTo>
                  <a:lnTo>
                    <a:pt x="1523786" y="697894"/>
                  </a:lnTo>
                  <a:lnTo>
                    <a:pt x="1552622" y="727098"/>
                  </a:lnTo>
                  <a:lnTo>
                    <a:pt x="1566428" y="713557"/>
                  </a:lnTo>
                  <a:lnTo>
                    <a:pt x="1580341" y="700091"/>
                  </a:lnTo>
                  <a:lnTo>
                    <a:pt x="1594314" y="686746"/>
                  </a:lnTo>
                  <a:lnTo>
                    <a:pt x="1608296" y="673571"/>
                  </a:lnTo>
                  <a:lnTo>
                    <a:pt x="1580224" y="643613"/>
                  </a:lnTo>
                  <a:close/>
                </a:path>
                <a:path w="2821940" h="1365884">
                  <a:moveTo>
                    <a:pt x="1697445" y="539690"/>
                  </a:moveTo>
                  <a:lnTo>
                    <a:pt x="1682537" y="552281"/>
                  </a:lnTo>
                  <a:lnTo>
                    <a:pt x="1667644" y="565036"/>
                  </a:lnTo>
                  <a:lnTo>
                    <a:pt x="1652819" y="577911"/>
                  </a:lnTo>
                  <a:lnTo>
                    <a:pt x="1638117" y="590861"/>
                  </a:lnTo>
                  <a:lnTo>
                    <a:pt x="1665352" y="621572"/>
                  </a:lnTo>
                  <a:lnTo>
                    <a:pt x="1679855" y="608806"/>
                  </a:lnTo>
                  <a:lnTo>
                    <a:pt x="1694462" y="596121"/>
                  </a:lnTo>
                  <a:lnTo>
                    <a:pt x="1709127" y="583560"/>
                  </a:lnTo>
                  <a:lnTo>
                    <a:pt x="1723800" y="571165"/>
                  </a:lnTo>
                  <a:lnTo>
                    <a:pt x="1697445" y="539690"/>
                  </a:lnTo>
                  <a:close/>
                </a:path>
                <a:path w="2821940" h="1365884">
                  <a:moveTo>
                    <a:pt x="1820279" y="442457"/>
                  </a:moveTo>
                  <a:lnTo>
                    <a:pt x="1804678" y="454182"/>
                  </a:lnTo>
                  <a:lnTo>
                    <a:pt x="1789089" y="466073"/>
                  </a:lnTo>
                  <a:lnTo>
                    <a:pt x="1773567" y="478095"/>
                  </a:lnTo>
                  <a:lnTo>
                    <a:pt x="1758166" y="490215"/>
                  </a:lnTo>
                  <a:lnTo>
                    <a:pt x="1783631" y="522402"/>
                  </a:lnTo>
                  <a:lnTo>
                    <a:pt x="1798814" y="510471"/>
                  </a:lnTo>
                  <a:lnTo>
                    <a:pt x="1814109" y="498624"/>
                  </a:lnTo>
                  <a:lnTo>
                    <a:pt x="1829463" y="486906"/>
                  </a:lnTo>
                  <a:lnTo>
                    <a:pt x="1844823" y="475357"/>
                  </a:lnTo>
                  <a:lnTo>
                    <a:pt x="1820279" y="442457"/>
                  </a:lnTo>
                  <a:close/>
                </a:path>
                <a:path w="2821940" h="1365884">
                  <a:moveTo>
                    <a:pt x="1948600" y="352460"/>
                  </a:moveTo>
                  <a:lnTo>
                    <a:pt x="1932326" y="363253"/>
                  </a:lnTo>
                  <a:lnTo>
                    <a:pt x="1916058" y="374216"/>
                  </a:lnTo>
                  <a:lnTo>
                    <a:pt x="1899854" y="385317"/>
                  </a:lnTo>
                  <a:lnTo>
                    <a:pt x="1883775" y="396521"/>
                  </a:lnTo>
                  <a:lnTo>
                    <a:pt x="1907345" y="430133"/>
                  </a:lnTo>
                  <a:lnTo>
                    <a:pt x="1923187" y="419107"/>
                  </a:lnTo>
                  <a:lnTo>
                    <a:pt x="1939142" y="408178"/>
                  </a:lnTo>
                  <a:lnTo>
                    <a:pt x="1955156" y="397379"/>
                  </a:lnTo>
                  <a:lnTo>
                    <a:pt x="1971175" y="386742"/>
                  </a:lnTo>
                  <a:lnTo>
                    <a:pt x="1948600" y="352460"/>
                  </a:lnTo>
                  <a:close/>
                </a:path>
                <a:path w="2821940" h="1365884">
                  <a:moveTo>
                    <a:pt x="2082114" y="270295"/>
                  </a:moveTo>
                  <a:lnTo>
                    <a:pt x="2065238" y="280071"/>
                  </a:lnTo>
                  <a:lnTo>
                    <a:pt x="2048343" y="290027"/>
                  </a:lnTo>
                  <a:lnTo>
                    <a:pt x="2031491" y="300133"/>
                  </a:lnTo>
                  <a:lnTo>
                    <a:pt x="2014744" y="310357"/>
                  </a:lnTo>
                  <a:lnTo>
                    <a:pt x="2036252" y="345308"/>
                  </a:lnTo>
                  <a:lnTo>
                    <a:pt x="2052731" y="335254"/>
                  </a:lnTo>
                  <a:lnTo>
                    <a:pt x="2069319" y="325312"/>
                  </a:lnTo>
                  <a:lnTo>
                    <a:pt x="2085953" y="315514"/>
                  </a:lnTo>
                  <a:lnTo>
                    <a:pt x="2102574" y="305896"/>
                  </a:lnTo>
                  <a:lnTo>
                    <a:pt x="2082114" y="270295"/>
                  </a:lnTo>
                  <a:close/>
                </a:path>
                <a:path w="2821940" h="1365884">
                  <a:moveTo>
                    <a:pt x="2220539" y="196517"/>
                  </a:moveTo>
                  <a:lnTo>
                    <a:pt x="2185573" y="214100"/>
                  </a:lnTo>
                  <a:lnTo>
                    <a:pt x="2168106" y="223148"/>
                  </a:lnTo>
                  <a:lnTo>
                    <a:pt x="2150740" y="232328"/>
                  </a:lnTo>
                  <a:lnTo>
                    <a:pt x="2170059" y="268546"/>
                  </a:lnTo>
                  <a:lnTo>
                    <a:pt x="2187134" y="259536"/>
                  </a:lnTo>
                  <a:lnTo>
                    <a:pt x="2221513" y="241911"/>
                  </a:lnTo>
                  <a:lnTo>
                    <a:pt x="2238706" y="233354"/>
                  </a:lnTo>
                  <a:lnTo>
                    <a:pt x="2220539" y="196517"/>
                  </a:lnTo>
                  <a:close/>
                </a:path>
                <a:path w="2821940" h="1365884">
                  <a:moveTo>
                    <a:pt x="2363456" y="131797"/>
                  </a:moveTo>
                  <a:lnTo>
                    <a:pt x="2345444" y="139333"/>
                  </a:lnTo>
                  <a:lnTo>
                    <a:pt x="2327399" y="147063"/>
                  </a:lnTo>
                  <a:lnTo>
                    <a:pt x="2291459" y="162989"/>
                  </a:lnTo>
                  <a:lnTo>
                    <a:pt x="2308400" y="200381"/>
                  </a:lnTo>
                  <a:lnTo>
                    <a:pt x="2343723" y="184736"/>
                  </a:lnTo>
                  <a:lnTo>
                    <a:pt x="2379131" y="169743"/>
                  </a:lnTo>
                  <a:lnTo>
                    <a:pt x="2363456" y="131797"/>
                  </a:lnTo>
                  <a:close/>
                </a:path>
                <a:path w="2821940" h="1365884">
                  <a:moveTo>
                    <a:pt x="2510468" y="76741"/>
                  </a:moveTo>
                  <a:lnTo>
                    <a:pt x="2473446" y="89531"/>
                  </a:lnTo>
                  <a:lnTo>
                    <a:pt x="2436480" y="103012"/>
                  </a:lnTo>
                  <a:lnTo>
                    <a:pt x="2450878" y="141472"/>
                  </a:lnTo>
                  <a:lnTo>
                    <a:pt x="2468987" y="134773"/>
                  </a:lnTo>
                  <a:lnTo>
                    <a:pt x="2487176" y="128230"/>
                  </a:lnTo>
                  <a:lnTo>
                    <a:pt x="2523514" y="115703"/>
                  </a:lnTo>
                  <a:lnTo>
                    <a:pt x="2510468" y="76741"/>
                  </a:lnTo>
                  <a:close/>
                </a:path>
                <a:path w="2821940" h="1365884">
                  <a:moveTo>
                    <a:pt x="2661165" y="32323"/>
                  </a:moveTo>
                  <a:lnTo>
                    <a:pt x="2642325" y="37204"/>
                  </a:lnTo>
                  <a:lnTo>
                    <a:pt x="2623373" y="42315"/>
                  </a:lnTo>
                  <a:lnTo>
                    <a:pt x="2585376" y="53139"/>
                  </a:lnTo>
                  <a:lnTo>
                    <a:pt x="2597020" y="92531"/>
                  </a:lnTo>
                  <a:lnTo>
                    <a:pt x="2615622" y="87124"/>
                  </a:lnTo>
                  <a:lnTo>
                    <a:pt x="2634240" y="81911"/>
                  </a:lnTo>
                  <a:lnTo>
                    <a:pt x="2652813" y="76905"/>
                  </a:lnTo>
                  <a:lnTo>
                    <a:pt x="2671279" y="72123"/>
                  </a:lnTo>
                  <a:lnTo>
                    <a:pt x="2661165" y="32323"/>
                  </a:lnTo>
                  <a:close/>
                </a:path>
                <a:path w="2821940" h="1365884">
                  <a:moveTo>
                    <a:pt x="2815191" y="0"/>
                  </a:moveTo>
                  <a:lnTo>
                    <a:pt x="2796201" y="3203"/>
                  </a:lnTo>
                  <a:lnTo>
                    <a:pt x="2776915" y="6697"/>
                  </a:lnTo>
                  <a:lnTo>
                    <a:pt x="2757409" y="10467"/>
                  </a:lnTo>
                  <a:lnTo>
                    <a:pt x="2737759" y="14502"/>
                  </a:lnTo>
                  <a:lnTo>
                    <a:pt x="2746220" y="54658"/>
                  </a:lnTo>
                  <a:lnTo>
                    <a:pt x="2765410" y="50742"/>
                  </a:lnTo>
                  <a:lnTo>
                    <a:pt x="2784445" y="47075"/>
                  </a:lnTo>
                  <a:lnTo>
                    <a:pt x="2803261" y="43666"/>
                  </a:lnTo>
                  <a:lnTo>
                    <a:pt x="2821798" y="40522"/>
                  </a:lnTo>
                  <a:lnTo>
                    <a:pt x="2815191" y="0"/>
                  </a:lnTo>
                  <a:close/>
                </a:path>
              </a:pathLst>
            </a:custGeom>
            <a:solidFill>
              <a:srgbClr val="291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71901" y="7102007"/>
              <a:ext cx="375920" cy="362585"/>
            </a:xfrm>
            <a:custGeom>
              <a:avLst/>
              <a:gdLst/>
              <a:ahLst/>
              <a:cxnLst/>
              <a:rect l="l" t="t" r="r" b="b"/>
              <a:pathLst>
                <a:path w="375920" h="362584">
                  <a:moveTo>
                    <a:pt x="281415" y="335508"/>
                  </a:moveTo>
                  <a:lnTo>
                    <a:pt x="80562" y="335508"/>
                  </a:lnTo>
                  <a:lnTo>
                    <a:pt x="80562" y="362543"/>
                  </a:lnTo>
                  <a:lnTo>
                    <a:pt x="281415" y="362543"/>
                  </a:lnTo>
                  <a:lnTo>
                    <a:pt x="281415" y="335508"/>
                  </a:lnTo>
                  <a:close/>
                </a:path>
                <a:path w="375920" h="362584">
                  <a:moveTo>
                    <a:pt x="214653" y="295205"/>
                  </a:moveTo>
                  <a:lnTo>
                    <a:pt x="147325" y="295205"/>
                  </a:lnTo>
                  <a:lnTo>
                    <a:pt x="147325" y="335508"/>
                  </a:lnTo>
                  <a:lnTo>
                    <a:pt x="214653" y="335508"/>
                  </a:lnTo>
                  <a:lnTo>
                    <a:pt x="214653" y="295205"/>
                  </a:lnTo>
                  <a:close/>
                </a:path>
                <a:path w="375920" h="362584">
                  <a:moveTo>
                    <a:pt x="348177" y="0"/>
                  </a:moveTo>
                  <a:lnTo>
                    <a:pt x="27067" y="0"/>
                  </a:lnTo>
                  <a:lnTo>
                    <a:pt x="16521" y="2120"/>
                  </a:lnTo>
                  <a:lnTo>
                    <a:pt x="7918" y="7906"/>
                  </a:lnTo>
                  <a:lnTo>
                    <a:pt x="2123" y="16499"/>
                  </a:lnTo>
                  <a:lnTo>
                    <a:pt x="116" y="26459"/>
                  </a:lnTo>
                  <a:lnTo>
                    <a:pt x="0" y="268180"/>
                  </a:lnTo>
                  <a:lnTo>
                    <a:pt x="2123" y="278715"/>
                  </a:lnTo>
                  <a:lnTo>
                    <a:pt x="7918" y="287304"/>
                  </a:lnTo>
                  <a:lnTo>
                    <a:pt x="16521" y="293087"/>
                  </a:lnTo>
                  <a:lnTo>
                    <a:pt x="27067" y="295205"/>
                  </a:lnTo>
                  <a:lnTo>
                    <a:pt x="348743" y="295205"/>
                  </a:lnTo>
                  <a:lnTo>
                    <a:pt x="359283" y="293087"/>
                  </a:lnTo>
                  <a:lnTo>
                    <a:pt x="367882" y="287304"/>
                  </a:lnTo>
                  <a:lnTo>
                    <a:pt x="373676" y="278715"/>
                  </a:lnTo>
                  <a:lnTo>
                    <a:pt x="375800" y="268180"/>
                  </a:lnTo>
                  <a:lnTo>
                    <a:pt x="375800" y="267583"/>
                  </a:lnTo>
                  <a:lnTo>
                    <a:pt x="32815" y="267583"/>
                  </a:lnTo>
                  <a:lnTo>
                    <a:pt x="27067" y="261834"/>
                  </a:lnTo>
                  <a:lnTo>
                    <a:pt x="27067" y="32815"/>
                  </a:lnTo>
                  <a:lnTo>
                    <a:pt x="32815" y="27035"/>
                  </a:lnTo>
                  <a:lnTo>
                    <a:pt x="375800" y="27035"/>
                  </a:lnTo>
                  <a:lnTo>
                    <a:pt x="375800" y="26459"/>
                  </a:lnTo>
                  <a:lnTo>
                    <a:pt x="373340" y="16256"/>
                  </a:lnTo>
                  <a:lnTo>
                    <a:pt x="367380" y="7834"/>
                  </a:lnTo>
                  <a:lnTo>
                    <a:pt x="358723" y="2111"/>
                  </a:lnTo>
                  <a:lnTo>
                    <a:pt x="348177" y="0"/>
                  </a:lnTo>
                  <a:close/>
                </a:path>
                <a:path w="375920" h="362584">
                  <a:moveTo>
                    <a:pt x="375800" y="27035"/>
                  </a:moveTo>
                  <a:lnTo>
                    <a:pt x="342418" y="27035"/>
                  </a:lnTo>
                  <a:lnTo>
                    <a:pt x="348177" y="32815"/>
                  </a:lnTo>
                  <a:lnTo>
                    <a:pt x="348177" y="261834"/>
                  </a:lnTo>
                  <a:lnTo>
                    <a:pt x="342418" y="267583"/>
                  </a:lnTo>
                  <a:lnTo>
                    <a:pt x="375800" y="267583"/>
                  </a:lnTo>
                  <a:lnTo>
                    <a:pt x="375800" y="27035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12184" y="7142290"/>
              <a:ext cx="295275" cy="214629"/>
            </a:xfrm>
            <a:custGeom>
              <a:avLst/>
              <a:gdLst/>
              <a:ahLst/>
              <a:cxnLst/>
              <a:rect l="l" t="t" r="r" b="b"/>
              <a:pathLst>
                <a:path w="295275" h="214629">
                  <a:moveTo>
                    <a:pt x="288891" y="0"/>
                  </a:moveTo>
                  <a:lnTo>
                    <a:pt x="281415" y="0"/>
                  </a:lnTo>
                  <a:lnTo>
                    <a:pt x="5758" y="0"/>
                  </a:lnTo>
                  <a:lnTo>
                    <a:pt x="0" y="5748"/>
                  </a:lnTo>
                  <a:lnTo>
                    <a:pt x="0" y="208328"/>
                  </a:lnTo>
                  <a:lnTo>
                    <a:pt x="5758" y="214087"/>
                  </a:lnTo>
                  <a:lnTo>
                    <a:pt x="288326" y="214087"/>
                  </a:lnTo>
                  <a:lnTo>
                    <a:pt x="294074" y="208328"/>
                  </a:lnTo>
                  <a:lnTo>
                    <a:pt x="294074" y="13235"/>
                  </a:lnTo>
                  <a:lnTo>
                    <a:pt x="294650" y="5748"/>
                  </a:lnTo>
                  <a:lnTo>
                    <a:pt x="288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8180" y="7329117"/>
              <a:ext cx="92824" cy="9281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973680" y="7043841"/>
              <a:ext cx="262890" cy="441959"/>
            </a:xfrm>
            <a:custGeom>
              <a:avLst/>
              <a:gdLst/>
              <a:ahLst/>
              <a:cxnLst/>
              <a:rect l="l" t="t" r="r" b="b"/>
              <a:pathLst>
                <a:path w="262889" h="441959">
                  <a:moveTo>
                    <a:pt x="242202" y="0"/>
                  </a:moveTo>
                  <a:lnTo>
                    <a:pt x="20072" y="0"/>
                  </a:lnTo>
                  <a:lnTo>
                    <a:pt x="12253" y="1575"/>
                  </a:lnTo>
                  <a:lnTo>
                    <a:pt x="5874" y="5874"/>
                  </a:lnTo>
                  <a:lnTo>
                    <a:pt x="1575" y="12253"/>
                  </a:lnTo>
                  <a:lnTo>
                    <a:pt x="0" y="20072"/>
                  </a:lnTo>
                  <a:lnTo>
                    <a:pt x="0" y="421610"/>
                  </a:lnTo>
                  <a:lnTo>
                    <a:pt x="1575" y="429429"/>
                  </a:lnTo>
                  <a:lnTo>
                    <a:pt x="5874" y="435808"/>
                  </a:lnTo>
                  <a:lnTo>
                    <a:pt x="12253" y="440107"/>
                  </a:lnTo>
                  <a:lnTo>
                    <a:pt x="20072" y="441682"/>
                  </a:lnTo>
                  <a:lnTo>
                    <a:pt x="242202" y="441682"/>
                  </a:lnTo>
                  <a:lnTo>
                    <a:pt x="250014" y="440107"/>
                  </a:lnTo>
                  <a:lnTo>
                    <a:pt x="256391" y="435808"/>
                  </a:lnTo>
                  <a:lnTo>
                    <a:pt x="260688" y="429429"/>
                  </a:lnTo>
                  <a:lnTo>
                    <a:pt x="262264" y="421610"/>
                  </a:lnTo>
                  <a:lnTo>
                    <a:pt x="262264" y="348868"/>
                  </a:lnTo>
                  <a:lnTo>
                    <a:pt x="121525" y="348868"/>
                  </a:lnTo>
                  <a:lnTo>
                    <a:pt x="114174" y="341518"/>
                  </a:lnTo>
                  <a:lnTo>
                    <a:pt x="114174" y="322765"/>
                  </a:lnTo>
                  <a:lnTo>
                    <a:pt x="121525" y="315414"/>
                  </a:lnTo>
                  <a:lnTo>
                    <a:pt x="262264" y="315414"/>
                  </a:lnTo>
                  <a:lnTo>
                    <a:pt x="262264" y="20072"/>
                  </a:lnTo>
                  <a:lnTo>
                    <a:pt x="260688" y="12253"/>
                  </a:lnTo>
                  <a:lnTo>
                    <a:pt x="256391" y="5874"/>
                  </a:lnTo>
                  <a:lnTo>
                    <a:pt x="250014" y="1575"/>
                  </a:lnTo>
                  <a:lnTo>
                    <a:pt x="242202" y="0"/>
                  </a:lnTo>
                  <a:close/>
                </a:path>
                <a:path w="262889" h="441959">
                  <a:moveTo>
                    <a:pt x="262264" y="315414"/>
                  </a:moveTo>
                  <a:lnTo>
                    <a:pt x="140278" y="315414"/>
                  </a:lnTo>
                  <a:lnTo>
                    <a:pt x="147629" y="322765"/>
                  </a:lnTo>
                  <a:lnTo>
                    <a:pt x="147629" y="341518"/>
                  </a:lnTo>
                  <a:lnTo>
                    <a:pt x="140278" y="348868"/>
                  </a:lnTo>
                  <a:lnTo>
                    <a:pt x="262264" y="348868"/>
                  </a:lnTo>
                  <a:lnTo>
                    <a:pt x="262264" y="3154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93754" y="7063900"/>
              <a:ext cx="222250" cy="401955"/>
            </a:xfrm>
            <a:custGeom>
              <a:avLst/>
              <a:gdLst/>
              <a:ahLst/>
              <a:cxnLst/>
              <a:rect l="l" t="t" r="r" b="b"/>
              <a:pathLst>
                <a:path w="222250" h="401954">
                  <a:moveTo>
                    <a:pt x="222129" y="0"/>
                  </a:moveTo>
                  <a:lnTo>
                    <a:pt x="0" y="0"/>
                  </a:lnTo>
                  <a:lnTo>
                    <a:pt x="0" y="401547"/>
                  </a:lnTo>
                  <a:lnTo>
                    <a:pt x="222129" y="401547"/>
                  </a:lnTo>
                  <a:lnTo>
                    <a:pt x="222129" y="348868"/>
                  </a:lnTo>
                  <a:lnTo>
                    <a:pt x="110823" y="348868"/>
                  </a:lnTo>
                  <a:lnTo>
                    <a:pt x="96457" y="345993"/>
                  </a:lnTo>
                  <a:lnTo>
                    <a:pt x="84770" y="338134"/>
                  </a:lnTo>
                  <a:lnTo>
                    <a:pt x="76914" y="326441"/>
                  </a:lnTo>
                  <a:lnTo>
                    <a:pt x="74039" y="312063"/>
                  </a:lnTo>
                  <a:lnTo>
                    <a:pt x="76914" y="297697"/>
                  </a:lnTo>
                  <a:lnTo>
                    <a:pt x="84770" y="286010"/>
                  </a:lnTo>
                  <a:lnTo>
                    <a:pt x="96457" y="278154"/>
                  </a:lnTo>
                  <a:lnTo>
                    <a:pt x="110823" y="275279"/>
                  </a:lnTo>
                  <a:lnTo>
                    <a:pt x="222129" y="275279"/>
                  </a:lnTo>
                  <a:lnTo>
                    <a:pt x="222129" y="222129"/>
                  </a:lnTo>
                  <a:lnTo>
                    <a:pt x="63600" y="222129"/>
                  </a:lnTo>
                  <a:lnTo>
                    <a:pt x="63600" y="211679"/>
                  </a:lnTo>
                  <a:lnTo>
                    <a:pt x="222129" y="211679"/>
                  </a:lnTo>
                  <a:lnTo>
                    <a:pt x="222129" y="190329"/>
                  </a:lnTo>
                  <a:lnTo>
                    <a:pt x="176245" y="190329"/>
                  </a:lnTo>
                  <a:lnTo>
                    <a:pt x="168979" y="183052"/>
                  </a:lnTo>
                  <a:lnTo>
                    <a:pt x="168979" y="165795"/>
                  </a:lnTo>
                  <a:lnTo>
                    <a:pt x="176245" y="158550"/>
                  </a:lnTo>
                  <a:lnTo>
                    <a:pt x="222129" y="158550"/>
                  </a:lnTo>
                  <a:lnTo>
                    <a:pt x="222129" y="127210"/>
                  </a:lnTo>
                  <a:lnTo>
                    <a:pt x="21339" y="127210"/>
                  </a:lnTo>
                  <a:lnTo>
                    <a:pt x="21339" y="105850"/>
                  </a:lnTo>
                  <a:lnTo>
                    <a:pt x="222129" y="105850"/>
                  </a:lnTo>
                  <a:lnTo>
                    <a:pt x="222129" y="84510"/>
                  </a:lnTo>
                  <a:lnTo>
                    <a:pt x="21339" y="84510"/>
                  </a:lnTo>
                  <a:lnTo>
                    <a:pt x="21339" y="63149"/>
                  </a:lnTo>
                  <a:lnTo>
                    <a:pt x="222129" y="63149"/>
                  </a:lnTo>
                  <a:lnTo>
                    <a:pt x="222129" y="42260"/>
                  </a:lnTo>
                  <a:lnTo>
                    <a:pt x="21339" y="42260"/>
                  </a:lnTo>
                  <a:lnTo>
                    <a:pt x="21339" y="20899"/>
                  </a:lnTo>
                  <a:lnTo>
                    <a:pt x="222129" y="20899"/>
                  </a:lnTo>
                  <a:lnTo>
                    <a:pt x="222129" y="0"/>
                  </a:lnTo>
                  <a:close/>
                </a:path>
                <a:path w="222250" h="401954">
                  <a:moveTo>
                    <a:pt x="222129" y="275279"/>
                  </a:moveTo>
                  <a:lnTo>
                    <a:pt x="110823" y="275279"/>
                  </a:lnTo>
                  <a:lnTo>
                    <a:pt x="125195" y="278154"/>
                  </a:lnTo>
                  <a:lnTo>
                    <a:pt x="136885" y="286010"/>
                  </a:lnTo>
                  <a:lnTo>
                    <a:pt x="144743" y="297697"/>
                  </a:lnTo>
                  <a:lnTo>
                    <a:pt x="147618" y="312063"/>
                  </a:lnTo>
                  <a:lnTo>
                    <a:pt x="144743" y="326441"/>
                  </a:lnTo>
                  <a:lnTo>
                    <a:pt x="136885" y="338134"/>
                  </a:lnTo>
                  <a:lnTo>
                    <a:pt x="125195" y="345993"/>
                  </a:lnTo>
                  <a:lnTo>
                    <a:pt x="110823" y="348868"/>
                  </a:lnTo>
                  <a:lnTo>
                    <a:pt x="222129" y="348868"/>
                  </a:lnTo>
                  <a:lnTo>
                    <a:pt x="222129" y="275279"/>
                  </a:lnTo>
                  <a:close/>
                </a:path>
                <a:path w="222250" h="401954">
                  <a:moveTo>
                    <a:pt x="222129" y="211679"/>
                  </a:moveTo>
                  <a:lnTo>
                    <a:pt x="158529" y="211679"/>
                  </a:lnTo>
                  <a:lnTo>
                    <a:pt x="158529" y="222129"/>
                  </a:lnTo>
                  <a:lnTo>
                    <a:pt x="222129" y="222129"/>
                  </a:lnTo>
                  <a:lnTo>
                    <a:pt x="222129" y="211679"/>
                  </a:lnTo>
                  <a:close/>
                </a:path>
                <a:path w="222250" h="401954">
                  <a:moveTo>
                    <a:pt x="222129" y="158550"/>
                  </a:moveTo>
                  <a:lnTo>
                    <a:pt x="193501" y="158550"/>
                  </a:lnTo>
                  <a:lnTo>
                    <a:pt x="200779" y="165795"/>
                  </a:lnTo>
                  <a:lnTo>
                    <a:pt x="200779" y="183052"/>
                  </a:lnTo>
                  <a:lnTo>
                    <a:pt x="193973" y="190329"/>
                  </a:lnTo>
                  <a:lnTo>
                    <a:pt x="222129" y="190329"/>
                  </a:lnTo>
                  <a:lnTo>
                    <a:pt x="222129" y="158550"/>
                  </a:lnTo>
                  <a:close/>
                </a:path>
                <a:path w="222250" h="401954">
                  <a:moveTo>
                    <a:pt x="222129" y="105850"/>
                  </a:moveTo>
                  <a:lnTo>
                    <a:pt x="201219" y="105850"/>
                  </a:lnTo>
                  <a:lnTo>
                    <a:pt x="201219" y="127210"/>
                  </a:lnTo>
                  <a:lnTo>
                    <a:pt x="222129" y="127210"/>
                  </a:lnTo>
                  <a:lnTo>
                    <a:pt x="222129" y="105850"/>
                  </a:lnTo>
                  <a:close/>
                </a:path>
                <a:path w="222250" h="401954">
                  <a:moveTo>
                    <a:pt x="222129" y="63149"/>
                  </a:moveTo>
                  <a:lnTo>
                    <a:pt x="201219" y="63149"/>
                  </a:lnTo>
                  <a:lnTo>
                    <a:pt x="201219" y="84510"/>
                  </a:lnTo>
                  <a:lnTo>
                    <a:pt x="222129" y="84510"/>
                  </a:lnTo>
                  <a:lnTo>
                    <a:pt x="222129" y="63149"/>
                  </a:lnTo>
                  <a:close/>
                </a:path>
                <a:path w="222250" h="401954">
                  <a:moveTo>
                    <a:pt x="222129" y="20899"/>
                  </a:moveTo>
                  <a:lnTo>
                    <a:pt x="201219" y="20899"/>
                  </a:lnTo>
                  <a:lnTo>
                    <a:pt x="201219" y="42260"/>
                  </a:lnTo>
                  <a:lnTo>
                    <a:pt x="222129" y="42260"/>
                  </a:lnTo>
                  <a:lnTo>
                    <a:pt x="222129" y="20899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57205" y="8434200"/>
              <a:ext cx="189418" cy="20337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682316" y="8159508"/>
              <a:ext cx="41910" cy="44450"/>
            </a:xfrm>
            <a:custGeom>
              <a:avLst/>
              <a:gdLst/>
              <a:ahLst/>
              <a:cxnLst/>
              <a:rect l="l" t="t" r="r" b="b"/>
              <a:pathLst>
                <a:path w="41909" h="44450">
                  <a:moveTo>
                    <a:pt x="3842" y="0"/>
                  </a:moveTo>
                  <a:lnTo>
                    <a:pt x="0" y="40857"/>
                  </a:lnTo>
                  <a:lnTo>
                    <a:pt x="19914" y="42653"/>
                  </a:lnTo>
                  <a:lnTo>
                    <a:pt x="38595" y="44134"/>
                  </a:lnTo>
                  <a:lnTo>
                    <a:pt x="41642" y="3193"/>
                  </a:lnTo>
                  <a:lnTo>
                    <a:pt x="32672" y="2497"/>
                  </a:lnTo>
                  <a:lnTo>
                    <a:pt x="3842" y="0"/>
                  </a:lnTo>
                  <a:close/>
                </a:path>
              </a:pathLst>
            </a:custGeom>
            <a:solidFill>
              <a:srgbClr val="291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14557" y="7102007"/>
              <a:ext cx="375920" cy="362585"/>
            </a:xfrm>
            <a:custGeom>
              <a:avLst/>
              <a:gdLst/>
              <a:ahLst/>
              <a:cxnLst/>
              <a:rect l="l" t="t" r="r" b="b"/>
              <a:pathLst>
                <a:path w="375920" h="362584">
                  <a:moveTo>
                    <a:pt x="281405" y="335508"/>
                  </a:moveTo>
                  <a:lnTo>
                    <a:pt x="80552" y="335508"/>
                  </a:lnTo>
                  <a:lnTo>
                    <a:pt x="80552" y="362543"/>
                  </a:lnTo>
                  <a:lnTo>
                    <a:pt x="281405" y="362543"/>
                  </a:lnTo>
                  <a:lnTo>
                    <a:pt x="281405" y="335508"/>
                  </a:lnTo>
                  <a:close/>
                </a:path>
                <a:path w="375920" h="362584">
                  <a:moveTo>
                    <a:pt x="214653" y="295205"/>
                  </a:moveTo>
                  <a:lnTo>
                    <a:pt x="147314" y="295205"/>
                  </a:lnTo>
                  <a:lnTo>
                    <a:pt x="147314" y="335508"/>
                  </a:lnTo>
                  <a:lnTo>
                    <a:pt x="214653" y="335508"/>
                  </a:lnTo>
                  <a:lnTo>
                    <a:pt x="214653" y="295205"/>
                  </a:lnTo>
                  <a:close/>
                </a:path>
                <a:path w="375920" h="362584">
                  <a:moveTo>
                    <a:pt x="348167" y="0"/>
                  </a:moveTo>
                  <a:lnTo>
                    <a:pt x="27056" y="0"/>
                  </a:lnTo>
                  <a:lnTo>
                    <a:pt x="16516" y="2120"/>
                  </a:lnTo>
                  <a:lnTo>
                    <a:pt x="7917" y="7906"/>
                  </a:lnTo>
                  <a:lnTo>
                    <a:pt x="2123" y="16499"/>
                  </a:lnTo>
                  <a:lnTo>
                    <a:pt x="116" y="26459"/>
                  </a:lnTo>
                  <a:lnTo>
                    <a:pt x="0" y="268180"/>
                  </a:lnTo>
                  <a:lnTo>
                    <a:pt x="2123" y="278715"/>
                  </a:lnTo>
                  <a:lnTo>
                    <a:pt x="7917" y="287304"/>
                  </a:lnTo>
                  <a:lnTo>
                    <a:pt x="16516" y="293087"/>
                  </a:lnTo>
                  <a:lnTo>
                    <a:pt x="27056" y="295205"/>
                  </a:lnTo>
                  <a:lnTo>
                    <a:pt x="348732" y="295205"/>
                  </a:lnTo>
                  <a:lnTo>
                    <a:pt x="359274" y="293087"/>
                  </a:lnTo>
                  <a:lnTo>
                    <a:pt x="367877" y="287304"/>
                  </a:lnTo>
                  <a:lnTo>
                    <a:pt x="373674" y="278715"/>
                  </a:lnTo>
                  <a:lnTo>
                    <a:pt x="375800" y="268180"/>
                  </a:lnTo>
                  <a:lnTo>
                    <a:pt x="375800" y="267583"/>
                  </a:lnTo>
                  <a:lnTo>
                    <a:pt x="32805" y="267583"/>
                  </a:lnTo>
                  <a:lnTo>
                    <a:pt x="27056" y="261834"/>
                  </a:lnTo>
                  <a:lnTo>
                    <a:pt x="27056" y="32815"/>
                  </a:lnTo>
                  <a:lnTo>
                    <a:pt x="32805" y="27035"/>
                  </a:lnTo>
                  <a:lnTo>
                    <a:pt x="375800" y="27035"/>
                  </a:lnTo>
                  <a:lnTo>
                    <a:pt x="375800" y="26459"/>
                  </a:lnTo>
                  <a:lnTo>
                    <a:pt x="373334" y="16256"/>
                  </a:lnTo>
                  <a:lnTo>
                    <a:pt x="367371" y="7834"/>
                  </a:lnTo>
                  <a:lnTo>
                    <a:pt x="358713" y="2111"/>
                  </a:lnTo>
                  <a:lnTo>
                    <a:pt x="348167" y="0"/>
                  </a:lnTo>
                  <a:close/>
                </a:path>
                <a:path w="375920" h="362584">
                  <a:moveTo>
                    <a:pt x="375800" y="27035"/>
                  </a:moveTo>
                  <a:lnTo>
                    <a:pt x="342418" y="27035"/>
                  </a:lnTo>
                  <a:lnTo>
                    <a:pt x="348167" y="32815"/>
                  </a:lnTo>
                  <a:lnTo>
                    <a:pt x="348167" y="261834"/>
                  </a:lnTo>
                  <a:lnTo>
                    <a:pt x="342418" y="267583"/>
                  </a:lnTo>
                  <a:lnTo>
                    <a:pt x="375800" y="267583"/>
                  </a:lnTo>
                  <a:lnTo>
                    <a:pt x="375800" y="27035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54835" y="7142290"/>
              <a:ext cx="295275" cy="214629"/>
            </a:xfrm>
            <a:custGeom>
              <a:avLst/>
              <a:gdLst/>
              <a:ahLst/>
              <a:cxnLst/>
              <a:rect l="l" t="t" r="r" b="b"/>
              <a:pathLst>
                <a:path w="295275" h="214629">
                  <a:moveTo>
                    <a:pt x="288891" y="0"/>
                  </a:moveTo>
                  <a:lnTo>
                    <a:pt x="281415" y="0"/>
                  </a:lnTo>
                  <a:lnTo>
                    <a:pt x="5748" y="0"/>
                  </a:lnTo>
                  <a:lnTo>
                    <a:pt x="0" y="5748"/>
                  </a:lnTo>
                  <a:lnTo>
                    <a:pt x="0" y="208328"/>
                  </a:lnTo>
                  <a:lnTo>
                    <a:pt x="5748" y="214087"/>
                  </a:lnTo>
                  <a:lnTo>
                    <a:pt x="288326" y="214087"/>
                  </a:lnTo>
                  <a:lnTo>
                    <a:pt x="294074" y="208328"/>
                  </a:lnTo>
                  <a:lnTo>
                    <a:pt x="294074" y="13235"/>
                  </a:lnTo>
                  <a:lnTo>
                    <a:pt x="294650" y="5748"/>
                  </a:lnTo>
                  <a:lnTo>
                    <a:pt x="288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920888" y="734917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6344" y="0"/>
                  </a:moveTo>
                  <a:lnTo>
                    <a:pt x="16101" y="2072"/>
                  </a:lnTo>
                  <a:lnTo>
                    <a:pt x="7726" y="7720"/>
                  </a:lnTo>
                  <a:lnTo>
                    <a:pt x="2074" y="16092"/>
                  </a:lnTo>
                  <a:lnTo>
                    <a:pt x="0" y="26334"/>
                  </a:lnTo>
                  <a:lnTo>
                    <a:pt x="2074" y="36594"/>
                  </a:lnTo>
                  <a:lnTo>
                    <a:pt x="7726" y="44975"/>
                  </a:lnTo>
                  <a:lnTo>
                    <a:pt x="16101" y="50627"/>
                  </a:lnTo>
                  <a:lnTo>
                    <a:pt x="26344" y="52699"/>
                  </a:lnTo>
                  <a:lnTo>
                    <a:pt x="36586" y="50627"/>
                  </a:lnTo>
                  <a:lnTo>
                    <a:pt x="44958" y="44975"/>
                  </a:lnTo>
                  <a:lnTo>
                    <a:pt x="50606" y="36594"/>
                  </a:lnTo>
                  <a:lnTo>
                    <a:pt x="52679" y="26334"/>
                  </a:lnTo>
                  <a:lnTo>
                    <a:pt x="50671" y="16092"/>
                  </a:lnTo>
                  <a:lnTo>
                    <a:pt x="45130" y="7720"/>
                  </a:lnTo>
                  <a:lnTo>
                    <a:pt x="36780" y="2072"/>
                  </a:lnTo>
                  <a:lnTo>
                    <a:pt x="26344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16326" y="7043841"/>
              <a:ext cx="262890" cy="441959"/>
            </a:xfrm>
            <a:custGeom>
              <a:avLst/>
              <a:gdLst/>
              <a:ahLst/>
              <a:cxnLst/>
              <a:rect l="l" t="t" r="r" b="b"/>
              <a:pathLst>
                <a:path w="262890" h="441959">
                  <a:moveTo>
                    <a:pt x="242202" y="0"/>
                  </a:moveTo>
                  <a:lnTo>
                    <a:pt x="20072" y="0"/>
                  </a:lnTo>
                  <a:lnTo>
                    <a:pt x="12253" y="1575"/>
                  </a:lnTo>
                  <a:lnTo>
                    <a:pt x="5874" y="5874"/>
                  </a:lnTo>
                  <a:lnTo>
                    <a:pt x="1575" y="12253"/>
                  </a:lnTo>
                  <a:lnTo>
                    <a:pt x="0" y="20072"/>
                  </a:lnTo>
                  <a:lnTo>
                    <a:pt x="0" y="421610"/>
                  </a:lnTo>
                  <a:lnTo>
                    <a:pt x="1575" y="429429"/>
                  </a:lnTo>
                  <a:lnTo>
                    <a:pt x="5874" y="435808"/>
                  </a:lnTo>
                  <a:lnTo>
                    <a:pt x="12253" y="440107"/>
                  </a:lnTo>
                  <a:lnTo>
                    <a:pt x="20072" y="441682"/>
                  </a:lnTo>
                  <a:lnTo>
                    <a:pt x="242202" y="441682"/>
                  </a:lnTo>
                  <a:lnTo>
                    <a:pt x="250016" y="440107"/>
                  </a:lnTo>
                  <a:lnTo>
                    <a:pt x="256396" y="435808"/>
                  </a:lnTo>
                  <a:lnTo>
                    <a:pt x="260697" y="429429"/>
                  </a:lnTo>
                  <a:lnTo>
                    <a:pt x="262274" y="421610"/>
                  </a:lnTo>
                  <a:lnTo>
                    <a:pt x="262274" y="348868"/>
                  </a:lnTo>
                  <a:lnTo>
                    <a:pt x="121525" y="348868"/>
                  </a:lnTo>
                  <a:lnTo>
                    <a:pt x="114174" y="341518"/>
                  </a:lnTo>
                  <a:lnTo>
                    <a:pt x="114174" y="322765"/>
                  </a:lnTo>
                  <a:lnTo>
                    <a:pt x="121525" y="315414"/>
                  </a:lnTo>
                  <a:lnTo>
                    <a:pt x="262274" y="315414"/>
                  </a:lnTo>
                  <a:lnTo>
                    <a:pt x="262274" y="20072"/>
                  </a:lnTo>
                  <a:lnTo>
                    <a:pt x="260697" y="12253"/>
                  </a:lnTo>
                  <a:lnTo>
                    <a:pt x="256396" y="5874"/>
                  </a:lnTo>
                  <a:lnTo>
                    <a:pt x="250016" y="1575"/>
                  </a:lnTo>
                  <a:lnTo>
                    <a:pt x="242202" y="0"/>
                  </a:lnTo>
                  <a:close/>
                </a:path>
                <a:path w="262890" h="441959">
                  <a:moveTo>
                    <a:pt x="262274" y="315414"/>
                  </a:moveTo>
                  <a:lnTo>
                    <a:pt x="140278" y="315414"/>
                  </a:lnTo>
                  <a:lnTo>
                    <a:pt x="147639" y="322765"/>
                  </a:lnTo>
                  <a:lnTo>
                    <a:pt x="147639" y="341518"/>
                  </a:lnTo>
                  <a:lnTo>
                    <a:pt x="140278" y="348868"/>
                  </a:lnTo>
                  <a:lnTo>
                    <a:pt x="262274" y="348868"/>
                  </a:lnTo>
                  <a:lnTo>
                    <a:pt x="262274" y="3154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836389" y="7063900"/>
              <a:ext cx="222250" cy="401955"/>
            </a:xfrm>
            <a:custGeom>
              <a:avLst/>
              <a:gdLst/>
              <a:ahLst/>
              <a:cxnLst/>
              <a:rect l="l" t="t" r="r" b="b"/>
              <a:pathLst>
                <a:path w="222250" h="401954">
                  <a:moveTo>
                    <a:pt x="222129" y="0"/>
                  </a:moveTo>
                  <a:lnTo>
                    <a:pt x="0" y="0"/>
                  </a:lnTo>
                  <a:lnTo>
                    <a:pt x="0" y="401547"/>
                  </a:lnTo>
                  <a:lnTo>
                    <a:pt x="222129" y="401547"/>
                  </a:lnTo>
                  <a:lnTo>
                    <a:pt x="222129" y="348868"/>
                  </a:lnTo>
                  <a:lnTo>
                    <a:pt x="110855" y="348868"/>
                  </a:lnTo>
                  <a:lnTo>
                    <a:pt x="96471" y="345993"/>
                  </a:lnTo>
                  <a:lnTo>
                    <a:pt x="84774" y="338134"/>
                  </a:lnTo>
                  <a:lnTo>
                    <a:pt x="76914" y="326441"/>
                  </a:lnTo>
                  <a:lnTo>
                    <a:pt x="74039" y="312063"/>
                  </a:lnTo>
                  <a:lnTo>
                    <a:pt x="76914" y="297697"/>
                  </a:lnTo>
                  <a:lnTo>
                    <a:pt x="84774" y="286010"/>
                  </a:lnTo>
                  <a:lnTo>
                    <a:pt x="96471" y="278154"/>
                  </a:lnTo>
                  <a:lnTo>
                    <a:pt x="110855" y="275279"/>
                  </a:lnTo>
                  <a:lnTo>
                    <a:pt x="222129" y="275279"/>
                  </a:lnTo>
                  <a:lnTo>
                    <a:pt x="222129" y="222129"/>
                  </a:lnTo>
                  <a:lnTo>
                    <a:pt x="63621" y="222129"/>
                  </a:lnTo>
                  <a:lnTo>
                    <a:pt x="63621" y="211679"/>
                  </a:lnTo>
                  <a:lnTo>
                    <a:pt x="222129" y="211679"/>
                  </a:lnTo>
                  <a:lnTo>
                    <a:pt x="222129" y="190329"/>
                  </a:lnTo>
                  <a:lnTo>
                    <a:pt x="176235" y="190329"/>
                  </a:lnTo>
                  <a:lnTo>
                    <a:pt x="169000" y="183052"/>
                  </a:lnTo>
                  <a:lnTo>
                    <a:pt x="169000" y="165795"/>
                  </a:lnTo>
                  <a:lnTo>
                    <a:pt x="176235" y="158550"/>
                  </a:lnTo>
                  <a:lnTo>
                    <a:pt x="222129" y="158550"/>
                  </a:lnTo>
                  <a:lnTo>
                    <a:pt x="222129" y="127210"/>
                  </a:lnTo>
                  <a:lnTo>
                    <a:pt x="21360" y="127210"/>
                  </a:lnTo>
                  <a:lnTo>
                    <a:pt x="21360" y="105850"/>
                  </a:lnTo>
                  <a:lnTo>
                    <a:pt x="222129" y="105850"/>
                  </a:lnTo>
                  <a:lnTo>
                    <a:pt x="222129" y="84510"/>
                  </a:lnTo>
                  <a:lnTo>
                    <a:pt x="21360" y="84510"/>
                  </a:lnTo>
                  <a:lnTo>
                    <a:pt x="21360" y="63149"/>
                  </a:lnTo>
                  <a:lnTo>
                    <a:pt x="222129" y="63149"/>
                  </a:lnTo>
                  <a:lnTo>
                    <a:pt x="222129" y="42260"/>
                  </a:lnTo>
                  <a:lnTo>
                    <a:pt x="21360" y="42260"/>
                  </a:lnTo>
                  <a:lnTo>
                    <a:pt x="21360" y="20899"/>
                  </a:lnTo>
                  <a:lnTo>
                    <a:pt x="222129" y="20899"/>
                  </a:lnTo>
                  <a:lnTo>
                    <a:pt x="222129" y="0"/>
                  </a:lnTo>
                  <a:close/>
                </a:path>
                <a:path w="222250" h="401954">
                  <a:moveTo>
                    <a:pt x="222129" y="275279"/>
                  </a:moveTo>
                  <a:lnTo>
                    <a:pt x="110855" y="275279"/>
                  </a:lnTo>
                  <a:lnTo>
                    <a:pt x="125221" y="278154"/>
                  </a:lnTo>
                  <a:lnTo>
                    <a:pt x="136908" y="286010"/>
                  </a:lnTo>
                  <a:lnTo>
                    <a:pt x="144764" y="297697"/>
                  </a:lnTo>
                  <a:lnTo>
                    <a:pt x="147639" y="312063"/>
                  </a:lnTo>
                  <a:lnTo>
                    <a:pt x="144764" y="326441"/>
                  </a:lnTo>
                  <a:lnTo>
                    <a:pt x="136908" y="338134"/>
                  </a:lnTo>
                  <a:lnTo>
                    <a:pt x="125221" y="345993"/>
                  </a:lnTo>
                  <a:lnTo>
                    <a:pt x="110855" y="348868"/>
                  </a:lnTo>
                  <a:lnTo>
                    <a:pt x="222129" y="348868"/>
                  </a:lnTo>
                  <a:lnTo>
                    <a:pt x="222129" y="275279"/>
                  </a:lnTo>
                  <a:close/>
                </a:path>
                <a:path w="222250" h="401954">
                  <a:moveTo>
                    <a:pt x="222129" y="211679"/>
                  </a:moveTo>
                  <a:lnTo>
                    <a:pt x="158550" y="211679"/>
                  </a:lnTo>
                  <a:lnTo>
                    <a:pt x="158550" y="222129"/>
                  </a:lnTo>
                  <a:lnTo>
                    <a:pt x="222129" y="222129"/>
                  </a:lnTo>
                  <a:lnTo>
                    <a:pt x="222129" y="211679"/>
                  </a:lnTo>
                  <a:close/>
                </a:path>
                <a:path w="222250" h="401954">
                  <a:moveTo>
                    <a:pt x="222129" y="158550"/>
                  </a:moveTo>
                  <a:lnTo>
                    <a:pt x="193522" y="158550"/>
                  </a:lnTo>
                  <a:lnTo>
                    <a:pt x="200779" y="165795"/>
                  </a:lnTo>
                  <a:lnTo>
                    <a:pt x="200779" y="183052"/>
                  </a:lnTo>
                  <a:lnTo>
                    <a:pt x="193962" y="190329"/>
                  </a:lnTo>
                  <a:lnTo>
                    <a:pt x="222129" y="190329"/>
                  </a:lnTo>
                  <a:lnTo>
                    <a:pt x="222129" y="158550"/>
                  </a:lnTo>
                  <a:close/>
                </a:path>
                <a:path w="222250" h="401954">
                  <a:moveTo>
                    <a:pt x="222129" y="105850"/>
                  </a:moveTo>
                  <a:lnTo>
                    <a:pt x="201239" y="105850"/>
                  </a:lnTo>
                  <a:lnTo>
                    <a:pt x="201239" y="127210"/>
                  </a:lnTo>
                  <a:lnTo>
                    <a:pt x="222129" y="127210"/>
                  </a:lnTo>
                  <a:lnTo>
                    <a:pt x="222129" y="105850"/>
                  </a:lnTo>
                  <a:close/>
                </a:path>
                <a:path w="222250" h="401954">
                  <a:moveTo>
                    <a:pt x="222129" y="63149"/>
                  </a:moveTo>
                  <a:lnTo>
                    <a:pt x="201239" y="63149"/>
                  </a:lnTo>
                  <a:lnTo>
                    <a:pt x="201239" y="84510"/>
                  </a:lnTo>
                  <a:lnTo>
                    <a:pt x="222129" y="84510"/>
                  </a:lnTo>
                  <a:lnTo>
                    <a:pt x="222129" y="63149"/>
                  </a:lnTo>
                  <a:close/>
                </a:path>
                <a:path w="222250" h="401954">
                  <a:moveTo>
                    <a:pt x="222129" y="20899"/>
                  </a:moveTo>
                  <a:lnTo>
                    <a:pt x="201239" y="20899"/>
                  </a:lnTo>
                  <a:lnTo>
                    <a:pt x="201239" y="42260"/>
                  </a:lnTo>
                  <a:lnTo>
                    <a:pt x="222129" y="42260"/>
                  </a:lnTo>
                  <a:lnTo>
                    <a:pt x="222129" y="20899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5466" y="7043841"/>
              <a:ext cx="1956944" cy="3094359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2227401" y="8101431"/>
            <a:ext cx="640080" cy="889635"/>
            <a:chOff x="2227401" y="8101431"/>
            <a:chExt cx="640080" cy="889635"/>
          </a:xfrm>
        </p:grpSpPr>
        <p:sp>
          <p:nvSpPr>
            <p:cNvPr id="33" name="object 33"/>
            <p:cNvSpPr/>
            <p:nvPr/>
          </p:nvSpPr>
          <p:spPr>
            <a:xfrm>
              <a:off x="2483650" y="8627548"/>
              <a:ext cx="384175" cy="45085"/>
            </a:xfrm>
            <a:custGeom>
              <a:avLst/>
              <a:gdLst/>
              <a:ahLst/>
              <a:cxnLst/>
              <a:rect l="l" t="t" r="r" b="b"/>
              <a:pathLst>
                <a:path w="384175" h="45084">
                  <a:moveTo>
                    <a:pt x="77050" y="787"/>
                  </a:moveTo>
                  <a:lnTo>
                    <a:pt x="444" y="0"/>
                  </a:lnTo>
                  <a:lnTo>
                    <a:pt x="0" y="41046"/>
                  </a:lnTo>
                  <a:lnTo>
                    <a:pt x="76644" y="41846"/>
                  </a:lnTo>
                  <a:lnTo>
                    <a:pt x="77050" y="787"/>
                  </a:lnTo>
                  <a:close/>
                </a:path>
                <a:path w="384175" h="45084">
                  <a:moveTo>
                    <a:pt x="230339" y="2349"/>
                  </a:moveTo>
                  <a:lnTo>
                    <a:pt x="153695" y="1574"/>
                  </a:lnTo>
                  <a:lnTo>
                    <a:pt x="153276" y="42621"/>
                  </a:lnTo>
                  <a:lnTo>
                    <a:pt x="229933" y="43421"/>
                  </a:lnTo>
                  <a:lnTo>
                    <a:pt x="230339" y="2349"/>
                  </a:lnTo>
                  <a:close/>
                </a:path>
                <a:path w="384175" h="45084">
                  <a:moveTo>
                    <a:pt x="383616" y="3924"/>
                  </a:moveTo>
                  <a:lnTo>
                    <a:pt x="306984" y="3149"/>
                  </a:lnTo>
                  <a:lnTo>
                    <a:pt x="306565" y="44196"/>
                  </a:lnTo>
                  <a:lnTo>
                    <a:pt x="383184" y="44996"/>
                  </a:lnTo>
                  <a:lnTo>
                    <a:pt x="383616" y="3924"/>
                  </a:lnTo>
                  <a:close/>
                </a:path>
              </a:pathLst>
            </a:custGeom>
            <a:solidFill>
              <a:srgbClr val="291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330129" y="8117544"/>
              <a:ext cx="383540" cy="227965"/>
            </a:xfrm>
            <a:custGeom>
              <a:avLst/>
              <a:gdLst/>
              <a:ahLst/>
              <a:cxnLst/>
              <a:rect l="l" t="t" r="r" b="b"/>
              <a:pathLst>
                <a:path w="383539" h="227965">
                  <a:moveTo>
                    <a:pt x="191334" y="0"/>
                  </a:moveTo>
                  <a:lnTo>
                    <a:pt x="147466" y="5073"/>
                  </a:lnTo>
                  <a:lnTo>
                    <a:pt x="107194" y="19522"/>
                  </a:lnTo>
                  <a:lnTo>
                    <a:pt x="71668" y="42192"/>
                  </a:lnTo>
                  <a:lnTo>
                    <a:pt x="42037" y="71928"/>
                  </a:lnTo>
                  <a:lnTo>
                    <a:pt x="19449" y="107573"/>
                  </a:lnTo>
                  <a:lnTo>
                    <a:pt x="5053" y="147973"/>
                  </a:lnTo>
                  <a:lnTo>
                    <a:pt x="0" y="191973"/>
                  </a:lnTo>
                  <a:lnTo>
                    <a:pt x="0" y="227752"/>
                  </a:lnTo>
                  <a:lnTo>
                    <a:pt x="383004" y="227752"/>
                  </a:lnTo>
                  <a:lnTo>
                    <a:pt x="383004" y="191669"/>
                  </a:lnTo>
                  <a:lnTo>
                    <a:pt x="377931" y="147683"/>
                  </a:lnTo>
                  <a:lnTo>
                    <a:pt x="363488" y="107325"/>
                  </a:lnTo>
                  <a:lnTo>
                    <a:pt x="340835" y="71739"/>
                  </a:lnTo>
                  <a:lnTo>
                    <a:pt x="311132" y="42069"/>
                  </a:lnTo>
                  <a:lnTo>
                    <a:pt x="275540" y="19460"/>
                  </a:lnTo>
                  <a:lnTo>
                    <a:pt x="235221" y="5055"/>
                  </a:lnTo>
                  <a:lnTo>
                    <a:pt x="191334" y="0"/>
                  </a:lnTo>
                  <a:close/>
                </a:path>
              </a:pathLst>
            </a:custGeom>
            <a:solidFill>
              <a:srgbClr val="9F7B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14001" y="8101431"/>
              <a:ext cx="415290" cy="260350"/>
            </a:xfrm>
            <a:custGeom>
              <a:avLst/>
              <a:gdLst/>
              <a:ahLst/>
              <a:cxnLst/>
              <a:rect l="l" t="t" r="r" b="b"/>
              <a:pathLst>
                <a:path w="415289" h="260350">
                  <a:moveTo>
                    <a:pt x="207449" y="0"/>
                  </a:moveTo>
                  <a:lnTo>
                    <a:pt x="159941" y="5505"/>
                  </a:lnTo>
                  <a:lnTo>
                    <a:pt x="116300" y="21184"/>
                  </a:lnTo>
                  <a:lnTo>
                    <a:pt x="77778" y="45776"/>
                  </a:lnTo>
                  <a:lnTo>
                    <a:pt x="45633" y="78023"/>
                  </a:lnTo>
                  <a:lnTo>
                    <a:pt x="21118" y="116664"/>
                  </a:lnTo>
                  <a:lnTo>
                    <a:pt x="5488" y="160443"/>
                  </a:lnTo>
                  <a:lnTo>
                    <a:pt x="37" y="207773"/>
                  </a:lnTo>
                  <a:lnTo>
                    <a:pt x="0" y="259981"/>
                  </a:lnTo>
                  <a:lnTo>
                    <a:pt x="415243" y="259981"/>
                  </a:lnTo>
                  <a:lnTo>
                    <a:pt x="415243" y="227731"/>
                  </a:lnTo>
                  <a:lnTo>
                    <a:pt x="32239" y="227731"/>
                  </a:lnTo>
                  <a:lnTo>
                    <a:pt x="32283" y="207773"/>
                  </a:lnTo>
                  <a:lnTo>
                    <a:pt x="38509" y="161404"/>
                  </a:lnTo>
                  <a:lnTo>
                    <a:pt x="56196" y="119409"/>
                  </a:lnTo>
                  <a:lnTo>
                    <a:pt x="83617" y="83803"/>
                  </a:lnTo>
                  <a:lnTo>
                    <a:pt x="119089" y="56278"/>
                  </a:lnTo>
                  <a:lnTo>
                    <a:pt x="160927" y="38523"/>
                  </a:lnTo>
                  <a:lnTo>
                    <a:pt x="207449" y="32229"/>
                  </a:lnTo>
                  <a:lnTo>
                    <a:pt x="316167" y="32229"/>
                  </a:lnTo>
                  <a:lnTo>
                    <a:pt x="298758" y="21151"/>
                  </a:lnTo>
                  <a:lnTo>
                    <a:pt x="255041" y="5497"/>
                  </a:lnTo>
                  <a:lnTo>
                    <a:pt x="207449" y="0"/>
                  </a:lnTo>
                  <a:close/>
                </a:path>
                <a:path w="415289" h="260350">
                  <a:moveTo>
                    <a:pt x="316167" y="32229"/>
                  </a:moveTo>
                  <a:lnTo>
                    <a:pt x="207449" y="32229"/>
                  </a:lnTo>
                  <a:lnTo>
                    <a:pt x="254090" y="38523"/>
                  </a:lnTo>
                  <a:lnTo>
                    <a:pt x="295979" y="56231"/>
                  </a:lnTo>
                  <a:lnTo>
                    <a:pt x="331518" y="83704"/>
                  </a:lnTo>
                  <a:lnTo>
                    <a:pt x="358991" y="119243"/>
                  </a:lnTo>
                  <a:lnTo>
                    <a:pt x="376712" y="161161"/>
                  </a:lnTo>
                  <a:lnTo>
                    <a:pt x="382993" y="207773"/>
                  </a:lnTo>
                  <a:lnTo>
                    <a:pt x="382993" y="227731"/>
                  </a:lnTo>
                  <a:lnTo>
                    <a:pt x="415243" y="227731"/>
                  </a:lnTo>
                  <a:lnTo>
                    <a:pt x="415243" y="207773"/>
                  </a:lnTo>
                  <a:lnTo>
                    <a:pt x="409747" y="160192"/>
                  </a:lnTo>
                  <a:lnTo>
                    <a:pt x="394093" y="116482"/>
                  </a:lnTo>
                  <a:lnTo>
                    <a:pt x="369540" y="77900"/>
                  </a:lnTo>
                  <a:lnTo>
                    <a:pt x="337343" y="45704"/>
                  </a:lnTo>
                  <a:lnTo>
                    <a:pt x="316167" y="32229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1653" y="8384912"/>
              <a:ext cx="129933" cy="1299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50739" y="8384912"/>
              <a:ext cx="129933" cy="12991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243655" y="8549539"/>
              <a:ext cx="552450" cy="410209"/>
            </a:xfrm>
            <a:custGeom>
              <a:avLst/>
              <a:gdLst/>
              <a:ahLst/>
              <a:cxnLst/>
              <a:rect l="l" t="t" r="r" b="b"/>
              <a:pathLst>
                <a:path w="552450" h="410209">
                  <a:moveTo>
                    <a:pt x="278295" y="0"/>
                  </a:moveTo>
                  <a:lnTo>
                    <a:pt x="274400" y="0"/>
                  </a:lnTo>
                  <a:lnTo>
                    <a:pt x="249177" y="5124"/>
                  </a:lnTo>
                  <a:lnTo>
                    <a:pt x="228521" y="19075"/>
                  </a:lnTo>
                  <a:lnTo>
                    <a:pt x="214564" y="39721"/>
                  </a:lnTo>
                  <a:lnTo>
                    <a:pt x="209438" y="64929"/>
                  </a:lnTo>
                  <a:lnTo>
                    <a:pt x="209438" y="235751"/>
                  </a:lnTo>
                  <a:lnTo>
                    <a:pt x="209773" y="237689"/>
                  </a:lnTo>
                  <a:lnTo>
                    <a:pt x="86363" y="237689"/>
                  </a:lnTo>
                  <a:lnTo>
                    <a:pt x="52739" y="243729"/>
                  </a:lnTo>
                  <a:lnTo>
                    <a:pt x="25288" y="260183"/>
                  </a:lnTo>
                  <a:lnTo>
                    <a:pt x="6784" y="284548"/>
                  </a:lnTo>
                  <a:lnTo>
                    <a:pt x="0" y="314325"/>
                  </a:lnTo>
                  <a:lnTo>
                    <a:pt x="0" y="410134"/>
                  </a:lnTo>
                  <a:lnTo>
                    <a:pt x="552046" y="410134"/>
                  </a:lnTo>
                  <a:lnTo>
                    <a:pt x="552046" y="314325"/>
                  </a:lnTo>
                  <a:lnTo>
                    <a:pt x="545261" y="284548"/>
                  </a:lnTo>
                  <a:lnTo>
                    <a:pt x="526753" y="260183"/>
                  </a:lnTo>
                  <a:lnTo>
                    <a:pt x="499293" y="243729"/>
                  </a:lnTo>
                  <a:lnTo>
                    <a:pt x="465650" y="237689"/>
                  </a:lnTo>
                  <a:lnTo>
                    <a:pt x="342911" y="237689"/>
                  </a:lnTo>
                  <a:lnTo>
                    <a:pt x="343246" y="235751"/>
                  </a:lnTo>
                  <a:lnTo>
                    <a:pt x="343246" y="64929"/>
                  </a:lnTo>
                  <a:lnTo>
                    <a:pt x="338118" y="39579"/>
                  </a:lnTo>
                  <a:lnTo>
                    <a:pt x="324160" y="18949"/>
                  </a:lnTo>
                  <a:lnTo>
                    <a:pt x="303507" y="5077"/>
                  </a:lnTo>
                  <a:lnTo>
                    <a:pt x="2782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227401" y="8533289"/>
              <a:ext cx="584835" cy="426720"/>
            </a:xfrm>
            <a:custGeom>
              <a:avLst/>
              <a:gdLst/>
              <a:ahLst/>
              <a:cxnLst/>
              <a:rect l="l" t="t" r="r" b="b"/>
              <a:pathLst>
                <a:path w="584835" h="426720">
                  <a:moveTo>
                    <a:pt x="294546" y="0"/>
                  </a:moveTo>
                  <a:lnTo>
                    <a:pt x="290650" y="0"/>
                  </a:lnTo>
                  <a:lnTo>
                    <a:pt x="259081" y="6389"/>
                  </a:lnTo>
                  <a:lnTo>
                    <a:pt x="233262" y="23804"/>
                  </a:lnTo>
                  <a:lnTo>
                    <a:pt x="215834" y="49611"/>
                  </a:lnTo>
                  <a:lnTo>
                    <a:pt x="209438" y="81180"/>
                  </a:lnTo>
                  <a:lnTo>
                    <a:pt x="209438" y="237710"/>
                  </a:lnTo>
                  <a:lnTo>
                    <a:pt x="102625" y="237710"/>
                  </a:lnTo>
                  <a:lnTo>
                    <a:pt x="62722" y="245020"/>
                  </a:lnTo>
                  <a:lnTo>
                    <a:pt x="30097" y="264942"/>
                  </a:lnTo>
                  <a:lnTo>
                    <a:pt x="8079" y="294464"/>
                  </a:lnTo>
                  <a:lnTo>
                    <a:pt x="0" y="330576"/>
                  </a:lnTo>
                  <a:lnTo>
                    <a:pt x="0" y="426384"/>
                  </a:lnTo>
                  <a:lnTo>
                    <a:pt x="32501" y="426384"/>
                  </a:lnTo>
                  <a:lnTo>
                    <a:pt x="32501" y="330576"/>
                  </a:lnTo>
                  <a:lnTo>
                    <a:pt x="38020" y="307102"/>
                  </a:lnTo>
                  <a:lnTo>
                    <a:pt x="53062" y="287904"/>
                  </a:lnTo>
                  <a:lnTo>
                    <a:pt x="75354" y="274946"/>
                  </a:lnTo>
                  <a:lnTo>
                    <a:pt x="102625" y="270190"/>
                  </a:lnTo>
                  <a:lnTo>
                    <a:pt x="245217" y="270190"/>
                  </a:lnTo>
                  <a:lnTo>
                    <a:pt x="242055" y="251248"/>
                  </a:lnTo>
                  <a:lnTo>
                    <a:pt x="241950" y="81180"/>
                  </a:lnTo>
                  <a:lnTo>
                    <a:pt x="271710" y="36330"/>
                  </a:lnTo>
                  <a:lnTo>
                    <a:pt x="290650" y="32501"/>
                  </a:lnTo>
                  <a:lnTo>
                    <a:pt x="294546" y="32501"/>
                  </a:lnTo>
                  <a:lnTo>
                    <a:pt x="313486" y="36330"/>
                  </a:lnTo>
                  <a:lnTo>
                    <a:pt x="328967" y="46769"/>
                  </a:lnTo>
                  <a:lnTo>
                    <a:pt x="339413" y="62244"/>
                  </a:lnTo>
                  <a:lnTo>
                    <a:pt x="343246" y="81180"/>
                  </a:lnTo>
                  <a:lnTo>
                    <a:pt x="343246" y="250662"/>
                  </a:lnTo>
                  <a:lnTo>
                    <a:pt x="340000" y="270190"/>
                  </a:lnTo>
                  <a:lnTo>
                    <a:pt x="481901" y="270190"/>
                  </a:lnTo>
                  <a:lnTo>
                    <a:pt x="509188" y="274946"/>
                  </a:lnTo>
                  <a:lnTo>
                    <a:pt x="531486" y="287904"/>
                  </a:lnTo>
                  <a:lnTo>
                    <a:pt x="546528" y="307102"/>
                  </a:lnTo>
                  <a:lnTo>
                    <a:pt x="552046" y="330576"/>
                  </a:lnTo>
                  <a:lnTo>
                    <a:pt x="552046" y="426384"/>
                  </a:lnTo>
                  <a:lnTo>
                    <a:pt x="584547" y="426384"/>
                  </a:lnTo>
                  <a:lnTo>
                    <a:pt x="584547" y="330576"/>
                  </a:lnTo>
                  <a:lnTo>
                    <a:pt x="576469" y="294464"/>
                  </a:lnTo>
                  <a:lnTo>
                    <a:pt x="554451" y="264942"/>
                  </a:lnTo>
                  <a:lnTo>
                    <a:pt x="521820" y="245020"/>
                  </a:lnTo>
                  <a:lnTo>
                    <a:pt x="481901" y="237710"/>
                  </a:lnTo>
                  <a:lnTo>
                    <a:pt x="375758" y="237710"/>
                  </a:lnTo>
                  <a:lnTo>
                    <a:pt x="375758" y="81180"/>
                  </a:lnTo>
                  <a:lnTo>
                    <a:pt x="369366" y="49611"/>
                  </a:lnTo>
                  <a:lnTo>
                    <a:pt x="351946" y="23804"/>
                  </a:lnTo>
                  <a:lnTo>
                    <a:pt x="326128" y="6389"/>
                  </a:lnTo>
                  <a:lnTo>
                    <a:pt x="294546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28731" y="8305002"/>
              <a:ext cx="386080" cy="430530"/>
            </a:xfrm>
            <a:custGeom>
              <a:avLst/>
              <a:gdLst/>
              <a:ahLst/>
              <a:cxnLst/>
              <a:rect l="l" t="t" r="r" b="b"/>
              <a:pathLst>
                <a:path w="386080" h="430529">
                  <a:moveTo>
                    <a:pt x="385789" y="0"/>
                  </a:moveTo>
                  <a:lnTo>
                    <a:pt x="0" y="0"/>
                  </a:lnTo>
                  <a:lnTo>
                    <a:pt x="0" y="236401"/>
                  </a:lnTo>
                  <a:lnTo>
                    <a:pt x="5094" y="280764"/>
                  </a:lnTo>
                  <a:lnTo>
                    <a:pt x="19606" y="321498"/>
                  </a:lnTo>
                  <a:lnTo>
                    <a:pt x="42376" y="357437"/>
                  </a:lnTo>
                  <a:lnTo>
                    <a:pt x="72247" y="387417"/>
                  </a:lnTo>
                  <a:lnTo>
                    <a:pt x="108061" y="410273"/>
                  </a:lnTo>
                  <a:lnTo>
                    <a:pt x="148659" y="424840"/>
                  </a:lnTo>
                  <a:lnTo>
                    <a:pt x="192884" y="429955"/>
                  </a:lnTo>
                  <a:lnTo>
                    <a:pt x="237106" y="424840"/>
                  </a:lnTo>
                  <a:lnTo>
                    <a:pt x="277706" y="410273"/>
                  </a:lnTo>
                  <a:lnTo>
                    <a:pt x="313524" y="387417"/>
                  </a:lnTo>
                  <a:lnTo>
                    <a:pt x="343401" y="357437"/>
                  </a:lnTo>
                  <a:lnTo>
                    <a:pt x="366177" y="321498"/>
                  </a:lnTo>
                  <a:lnTo>
                    <a:pt x="380693" y="280764"/>
                  </a:lnTo>
                  <a:lnTo>
                    <a:pt x="385789" y="236401"/>
                  </a:lnTo>
                  <a:lnTo>
                    <a:pt x="3857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312471" y="8297786"/>
              <a:ext cx="418465" cy="454025"/>
            </a:xfrm>
            <a:custGeom>
              <a:avLst/>
              <a:gdLst/>
              <a:ahLst/>
              <a:cxnLst/>
              <a:rect l="l" t="t" r="r" b="b"/>
              <a:pathLst>
                <a:path w="418464" h="454025">
                  <a:moveTo>
                    <a:pt x="416762" y="0"/>
                  </a:moveTo>
                  <a:lnTo>
                    <a:pt x="385789" y="7224"/>
                  </a:lnTo>
                  <a:lnTo>
                    <a:pt x="385789" y="243615"/>
                  </a:lnTo>
                  <a:lnTo>
                    <a:pt x="379467" y="290699"/>
                  </a:lnTo>
                  <a:lnTo>
                    <a:pt x="361635" y="333039"/>
                  </a:lnTo>
                  <a:lnTo>
                    <a:pt x="333989" y="368933"/>
                  </a:lnTo>
                  <a:lnTo>
                    <a:pt x="298229" y="396679"/>
                  </a:lnTo>
                  <a:lnTo>
                    <a:pt x="256052" y="414575"/>
                  </a:lnTo>
                  <a:lnTo>
                    <a:pt x="209155" y="420919"/>
                  </a:lnTo>
                  <a:lnTo>
                    <a:pt x="162247" y="414575"/>
                  </a:lnTo>
                  <a:lnTo>
                    <a:pt x="120063" y="396679"/>
                  </a:lnTo>
                  <a:lnTo>
                    <a:pt x="84299" y="368933"/>
                  </a:lnTo>
                  <a:lnTo>
                    <a:pt x="56654" y="333039"/>
                  </a:lnTo>
                  <a:lnTo>
                    <a:pt x="38822" y="290699"/>
                  </a:lnTo>
                  <a:lnTo>
                    <a:pt x="32501" y="243615"/>
                  </a:lnTo>
                  <a:lnTo>
                    <a:pt x="32501" y="7224"/>
                  </a:lnTo>
                  <a:lnTo>
                    <a:pt x="1602" y="6198"/>
                  </a:lnTo>
                  <a:lnTo>
                    <a:pt x="0" y="243615"/>
                  </a:lnTo>
                  <a:lnTo>
                    <a:pt x="5533" y="291668"/>
                  </a:lnTo>
                  <a:lnTo>
                    <a:pt x="21289" y="335808"/>
                  </a:lnTo>
                  <a:lnTo>
                    <a:pt x="46004" y="374767"/>
                  </a:lnTo>
                  <a:lnTo>
                    <a:pt x="78413" y="407275"/>
                  </a:lnTo>
                  <a:lnTo>
                    <a:pt x="117251" y="432066"/>
                  </a:lnTo>
                  <a:lnTo>
                    <a:pt x="161254" y="447870"/>
                  </a:lnTo>
                  <a:lnTo>
                    <a:pt x="209155" y="453420"/>
                  </a:lnTo>
                  <a:lnTo>
                    <a:pt x="257046" y="447870"/>
                  </a:lnTo>
                  <a:lnTo>
                    <a:pt x="301042" y="432066"/>
                  </a:lnTo>
                  <a:lnTo>
                    <a:pt x="339876" y="407275"/>
                  </a:lnTo>
                  <a:lnTo>
                    <a:pt x="372284" y="374767"/>
                  </a:lnTo>
                  <a:lnTo>
                    <a:pt x="396999" y="335808"/>
                  </a:lnTo>
                  <a:lnTo>
                    <a:pt x="412757" y="291668"/>
                  </a:lnTo>
                  <a:lnTo>
                    <a:pt x="418290" y="243615"/>
                  </a:lnTo>
                  <a:lnTo>
                    <a:pt x="416762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15723" y="8292765"/>
              <a:ext cx="288394" cy="9213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77404" y="8413221"/>
              <a:ext cx="293526" cy="13821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407103" y="8529684"/>
              <a:ext cx="236854" cy="450215"/>
            </a:xfrm>
            <a:custGeom>
              <a:avLst/>
              <a:gdLst/>
              <a:ahLst/>
              <a:cxnLst/>
              <a:rect l="l" t="t" r="r" b="b"/>
              <a:pathLst>
                <a:path w="236855" h="450215">
                  <a:moveTo>
                    <a:pt x="190894" y="0"/>
                  </a:moveTo>
                  <a:lnTo>
                    <a:pt x="45548" y="0"/>
                  </a:lnTo>
                  <a:lnTo>
                    <a:pt x="27864" y="3591"/>
                  </a:lnTo>
                  <a:lnTo>
                    <a:pt x="13381" y="13371"/>
                  </a:lnTo>
                  <a:lnTo>
                    <a:pt x="3594" y="27847"/>
                  </a:lnTo>
                  <a:lnTo>
                    <a:pt x="0" y="45527"/>
                  </a:lnTo>
                  <a:lnTo>
                    <a:pt x="0" y="404301"/>
                  </a:lnTo>
                  <a:lnTo>
                    <a:pt x="3594" y="421987"/>
                  </a:lnTo>
                  <a:lnTo>
                    <a:pt x="13381" y="436467"/>
                  </a:lnTo>
                  <a:lnTo>
                    <a:pt x="27864" y="446248"/>
                  </a:lnTo>
                  <a:lnTo>
                    <a:pt x="45548" y="449839"/>
                  </a:lnTo>
                  <a:lnTo>
                    <a:pt x="190894" y="449839"/>
                  </a:lnTo>
                  <a:lnTo>
                    <a:pt x="208574" y="446248"/>
                  </a:lnTo>
                  <a:lnTo>
                    <a:pt x="223050" y="436467"/>
                  </a:lnTo>
                  <a:lnTo>
                    <a:pt x="232830" y="421987"/>
                  </a:lnTo>
                  <a:lnTo>
                    <a:pt x="236422" y="404301"/>
                  </a:lnTo>
                  <a:lnTo>
                    <a:pt x="236422" y="45527"/>
                  </a:lnTo>
                  <a:lnTo>
                    <a:pt x="232830" y="27847"/>
                  </a:lnTo>
                  <a:lnTo>
                    <a:pt x="223050" y="13371"/>
                  </a:lnTo>
                  <a:lnTo>
                    <a:pt x="208574" y="3591"/>
                  </a:lnTo>
                  <a:lnTo>
                    <a:pt x="190894" y="0"/>
                  </a:lnTo>
                  <a:close/>
                </a:path>
              </a:pathLst>
            </a:custGeom>
            <a:solidFill>
              <a:srgbClr val="9F7B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95633" y="8518189"/>
              <a:ext cx="259715" cy="473075"/>
            </a:xfrm>
            <a:custGeom>
              <a:avLst/>
              <a:gdLst/>
              <a:ahLst/>
              <a:cxnLst/>
              <a:rect l="l" t="t" r="r" b="b"/>
              <a:pathLst>
                <a:path w="259714" h="473075">
                  <a:moveTo>
                    <a:pt x="220349" y="0"/>
                  </a:moveTo>
                  <a:lnTo>
                    <a:pt x="39035" y="0"/>
                  </a:lnTo>
                  <a:lnTo>
                    <a:pt x="23858" y="3073"/>
                  </a:lnTo>
                  <a:lnTo>
                    <a:pt x="11448" y="11448"/>
                  </a:lnTo>
                  <a:lnTo>
                    <a:pt x="3073" y="23858"/>
                  </a:lnTo>
                  <a:lnTo>
                    <a:pt x="0" y="39035"/>
                  </a:lnTo>
                  <a:lnTo>
                    <a:pt x="0" y="433798"/>
                  </a:lnTo>
                  <a:lnTo>
                    <a:pt x="3073" y="448969"/>
                  </a:lnTo>
                  <a:lnTo>
                    <a:pt x="11448" y="461376"/>
                  </a:lnTo>
                  <a:lnTo>
                    <a:pt x="23858" y="469750"/>
                  </a:lnTo>
                  <a:lnTo>
                    <a:pt x="39035" y="472823"/>
                  </a:lnTo>
                  <a:lnTo>
                    <a:pt x="220349" y="472823"/>
                  </a:lnTo>
                  <a:lnTo>
                    <a:pt x="235526" y="469750"/>
                  </a:lnTo>
                  <a:lnTo>
                    <a:pt x="247936" y="461376"/>
                  </a:lnTo>
                  <a:lnTo>
                    <a:pt x="255723" y="449839"/>
                  </a:lnTo>
                  <a:lnTo>
                    <a:pt x="30177" y="449839"/>
                  </a:lnTo>
                  <a:lnTo>
                    <a:pt x="22962" y="442646"/>
                  </a:lnTo>
                  <a:lnTo>
                    <a:pt x="22962" y="30187"/>
                  </a:lnTo>
                  <a:lnTo>
                    <a:pt x="30177" y="22962"/>
                  </a:lnTo>
                  <a:lnTo>
                    <a:pt x="255706" y="22962"/>
                  </a:lnTo>
                  <a:lnTo>
                    <a:pt x="247936" y="11448"/>
                  </a:lnTo>
                  <a:lnTo>
                    <a:pt x="235526" y="3073"/>
                  </a:lnTo>
                  <a:lnTo>
                    <a:pt x="220349" y="0"/>
                  </a:lnTo>
                  <a:close/>
                </a:path>
                <a:path w="259714" h="473075">
                  <a:moveTo>
                    <a:pt x="255706" y="22962"/>
                  </a:moveTo>
                  <a:lnTo>
                    <a:pt x="229197" y="22962"/>
                  </a:lnTo>
                  <a:lnTo>
                    <a:pt x="236401" y="30187"/>
                  </a:lnTo>
                  <a:lnTo>
                    <a:pt x="236401" y="442646"/>
                  </a:lnTo>
                  <a:lnTo>
                    <a:pt x="229197" y="449839"/>
                  </a:lnTo>
                  <a:lnTo>
                    <a:pt x="255723" y="449839"/>
                  </a:lnTo>
                  <a:lnTo>
                    <a:pt x="256311" y="448969"/>
                  </a:lnTo>
                  <a:lnTo>
                    <a:pt x="259384" y="433798"/>
                  </a:lnTo>
                  <a:lnTo>
                    <a:pt x="259384" y="39035"/>
                  </a:lnTo>
                  <a:lnTo>
                    <a:pt x="256311" y="23858"/>
                  </a:lnTo>
                  <a:lnTo>
                    <a:pt x="255706" y="22962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72647" y="8701922"/>
              <a:ext cx="105358" cy="105358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3224791" y="7761396"/>
            <a:ext cx="1310640" cy="3022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dirty="0">
                <a:solidFill>
                  <a:srgbClr val="57585B"/>
                </a:solidFill>
                <a:latin typeface="Open Sans"/>
                <a:cs typeface="Open Sans"/>
              </a:rPr>
              <a:t>Local</a:t>
            </a:r>
            <a:r>
              <a:rPr sz="180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800" spc="-1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endParaRPr sz="1800" dirty="0">
              <a:latin typeface="Open Sans"/>
              <a:cs typeface="Open San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040752" y="10334466"/>
            <a:ext cx="1475105" cy="3022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dirty="0">
                <a:solidFill>
                  <a:srgbClr val="57585B"/>
                </a:solidFill>
                <a:latin typeface="Open Sans"/>
                <a:cs typeface="Open Sans"/>
              </a:rPr>
              <a:t>Public</a:t>
            </a:r>
            <a:r>
              <a:rPr sz="180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800" spc="-10" dirty="0">
                <a:solidFill>
                  <a:srgbClr val="57585B"/>
                </a:solidFill>
                <a:latin typeface="Open Sans"/>
                <a:cs typeface="Open Sans"/>
              </a:rPr>
              <a:t>Ledger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50708" y="8943555"/>
            <a:ext cx="1237615" cy="3022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dirty="0">
                <a:solidFill>
                  <a:srgbClr val="57585B"/>
                </a:solidFill>
                <a:latin typeface="Open Sans"/>
                <a:cs typeface="Open Sans"/>
              </a:rPr>
              <a:t>Web</a:t>
            </a:r>
            <a:r>
              <a:rPr sz="1800" spc="-10" dirty="0">
                <a:solidFill>
                  <a:srgbClr val="57585B"/>
                </a:solidFill>
                <a:latin typeface="Open Sans"/>
                <a:cs typeface="Open Sans"/>
              </a:rPr>
              <a:t> Wallet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613298" y="10334466"/>
            <a:ext cx="1387475" cy="3022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dirty="0">
                <a:solidFill>
                  <a:srgbClr val="57585B"/>
                </a:solidFill>
                <a:latin typeface="Open Sans"/>
                <a:cs typeface="Open Sans"/>
              </a:rPr>
              <a:t>Paper</a:t>
            </a:r>
            <a:r>
              <a:rPr sz="180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800" spc="-1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endParaRPr sz="1800">
              <a:latin typeface="Open Sans"/>
              <a:cs typeface="Open Sans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0316859" y="6074401"/>
            <a:ext cx="4565650" cy="4478020"/>
            <a:chOff x="10316859" y="6074401"/>
            <a:chExt cx="4565650" cy="4478020"/>
          </a:xfrm>
        </p:grpSpPr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16859" y="6597589"/>
              <a:ext cx="4097603" cy="395428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3780830" y="6597593"/>
              <a:ext cx="633730" cy="572770"/>
            </a:xfrm>
            <a:custGeom>
              <a:avLst/>
              <a:gdLst/>
              <a:ahLst/>
              <a:cxnLst/>
              <a:rect l="l" t="t" r="r" b="b"/>
              <a:pathLst>
                <a:path w="633730" h="572770">
                  <a:moveTo>
                    <a:pt x="421704" y="0"/>
                  </a:moveTo>
                  <a:lnTo>
                    <a:pt x="0" y="0"/>
                  </a:lnTo>
                  <a:lnTo>
                    <a:pt x="7397" y="47245"/>
                  </a:lnTo>
                  <a:lnTo>
                    <a:pt x="18120" y="93302"/>
                  </a:lnTo>
                  <a:lnTo>
                    <a:pt x="32041" y="138041"/>
                  </a:lnTo>
                  <a:lnTo>
                    <a:pt x="49030" y="181334"/>
                  </a:lnTo>
                  <a:lnTo>
                    <a:pt x="68961" y="223052"/>
                  </a:lnTo>
                  <a:lnTo>
                    <a:pt x="91704" y="263068"/>
                  </a:lnTo>
                  <a:lnTo>
                    <a:pt x="117132" y="301253"/>
                  </a:lnTo>
                  <a:lnTo>
                    <a:pt x="145116" y="337479"/>
                  </a:lnTo>
                  <a:lnTo>
                    <a:pt x="175528" y="371617"/>
                  </a:lnTo>
                  <a:lnTo>
                    <a:pt x="208239" y="403538"/>
                  </a:lnTo>
                  <a:lnTo>
                    <a:pt x="243123" y="433115"/>
                  </a:lnTo>
                  <a:lnTo>
                    <a:pt x="280049" y="460219"/>
                  </a:lnTo>
                  <a:lnTo>
                    <a:pt x="318891" y="484722"/>
                  </a:lnTo>
                  <a:lnTo>
                    <a:pt x="359519" y="506495"/>
                  </a:lnTo>
                  <a:lnTo>
                    <a:pt x="401807" y="525410"/>
                  </a:lnTo>
                  <a:lnTo>
                    <a:pt x="445624" y="541339"/>
                  </a:lnTo>
                  <a:lnTo>
                    <a:pt x="490844" y="554152"/>
                  </a:lnTo>
                  <a:lnTo>
                    <a:pt x="537338" y="563723"/>
                  </a:lnTo>
                  <a:lnTo>
                    <a:pt x="584978" y="569922"/>
                  </a:lnTo>
                  <a:lnTo>
                    <a:pt x="633635" y="572621"/>
                  </a:lnTo>
                  <a:lnTo>
                    <a:pt x="633635" y="211930"/>
                  </a:lnTo>
                  <a:lnTo>
                    <a:pt x="628038" y="163331"/>
                  </a:lnTo>
                  <a:lnTo>
                    <a:pt x="612097" y="118720"/>
                  </a:lnTo>
                  <a:lnTo>
                    <a:pt x="587082" y="79371"/>
                  </a:lnTo>
                  <a:lnTo>
                    <a:pt x="554264" y="46553"/>
                  </a:lnTo>
                  <a:lnTo>
                    <a:pt x="514914" y="21537"/>
                  </a:lnTo>
                  <a:lnTo>
                    <a:pt x="470303" y="5596"/>
                  </a:lnTo>
                  <a:lnTo>
                    <a:pt x="421704" y="0"/>
                  </a:lnTo>
                  <a:close/>
                </a:path>
              </a:pathLst>
            </a:custGeom>
            <a:solidFill>
              <a:srgbClr val="E9E3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68653" y="6074401"/>
              <a:ext cx="913626" cy="91362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4175410" y="6259569"/>
              <a:ext cx="500380" cy="543560"/>
            </a:xfrm>
            <a:custGeom>
              <a:avLst/>
              <a:gdLst/>
              <a:ahLst/>
              <a:cxnLst/>
              <a:rect l="l" t="t" r="r" b="b"/>
              <a:pathLst>
                <a:path w="500380" h="543559">
                  <a:moveTo>
                    <a:pt x="64935" y="222656"/>
                  </a:moveTo>
                  <a:lnTo>
                    <a:pt x="57594" y="215303"/>
                  </a:lnTo>
                  <a:lnTo>
                    <a:pt x="16408" y="215303"/>
                  </a:lnTo>
                  <a:lnTo>
                    <a:pt x="7327" y="215303"/>
                  </a:lnTo>
                  <a:lnTo>
                    <a:pt x="0" y="222656"/>
                  </a:lnTo>
                  <a:lnTo>
                    <a:pt x="0" y="240779"/>
                  </a:lnTo>
                  <a:lnTo>
                    <a:pt x="7353" y="248119"/>
                  </a:lnTo>
                  <a:lnTo>
                    <a:pt x="57594" y="248119"/>
                  </a:lnTo>
                  <a:lnTo>
                    <a:pt x="64935" y="240779"/>
                  </a:lnTo>
                  <a:lnTo>
                    <a:pt x="64935" y="222656"/>
                  </a:lnTo>
                  <a:close/>
                </a:path>
                <a:path w="500380" h="543559">
                  <a:moveTo>
                    <a:pt x="136931" y="102171"/>
                  </a:moveTo>
                  <a:lnTo>
                    <a:pt x="109410" y="67856"/>
                  </a:lnTo>
                  <a:lnTo>
                    <a:pt x="97802" y="63055"/>
                  </a:lnTo>
                  <a:lnTo>
                    <a:pt x="91617" y="64262"/>
                  </a:lnTo>
                  <a:lnTo>
                    <a:pt x="86182" y="67856"/>
                  </a:lnTo>
                  <a:lnTo>
                    <a:pt x="82575" y="73279"/>
                  </a:lnTo>
                  <a:lnTo>
                    <a:pt x="81368" y="79451"/>
                  </a:lnTo>
                  <a:lnTo>
                    <a:pt x="82575" y="85623"/>
                  </a:lnTo>
                  <a:lnTo>
                    <a:pt x="86182" y="91046"/>
                  </a:lnTo>
                  <a:lnTo>
                    <a:pt x="112102" y="116979"/>
                  </a:lnTo>
                  <a:lnTo>
                    <a:pt x="116293" y="118579"/>
                  </a:lnTo>
                  <a:lnTo>
                    <a:pt x="124714" y="118579"/>
                  </a:lnTo>
                  <a:lnTo>
                    <a:pt x="128917" y="116979"/>
                  </a:lnTo>
                  <a:lnTo>
                    <a:pt x="132118" y="113766"/>
                  </a:lnTo>
                  <a:lnTo>
                    <a:pt x="135724" y="108343"/>
                  </a:lnTo>
                  <a:lnTo>
                    <a:pt x="136931" y="102171"/>
                  </a:lnTo>
                  <a:close/>
                </a:path>
                <a:path w="500380" h="543559">
                  <a:moveTo>
                    <a:pt x="266458" y="7353"/>
                  </a:moveTo>
                  <a:lnTo>
                    <a:pt x="259105" y="0"/>
                  </a:lnTo>
                  <a:lnTo>
                    <a:pt x="240982" y="0"/>
                  </a:lnTo>
                  <a:lnTo>
                    <a:pt x="233641" y="7353"/>
                  </a:lnTo>
                  <a:lnTo>
                    <a:pt x="233641" y="57594"/>
                  </a:lnTo>
                  <a:lnTo>
                    <a:pt x="240982" y="64947"/>
                  </a:lnTo>
                  <a:lnTo>
                    <a:pt x="250050" y="64947"/>
                  </a:lnTo>
                  <a:lnTo>
                    <a:pt x="259105" y="64947"/>
                  </a:lnTo>
                  <a:lnTo>
                    <a:pt x="266458" y="57594"/>
                  </a:lnTo>
                  <a:lnTo>
                    <a:pt x="266458" y="7353"/>
                  </a:lnTo>
                  <a:close/>
                </a:path>
                <a:path w="500380" h="543559">
                  <a:moveTo>
                    <a:pt x="311213" y="517842"/>
                  </a:moveTo>
                  <a:lnTo>
                    <a:pt x="303872" y="510489"/>
                  </a:lnTo>
                  <a:lnTo>
                    <a:pt x="205282" y="510489"/>
                  </a:lnTo>
                  <a:lnTo>
                    <a:pt x="196227" y="510489"/>
                  </a:lnTo>
                  <a:lnTo>
                    <a:pt x="188874" y="517842"/>
                  </a:lnTo>
                  <a:lnTo>
                    <a:pt x="188874" y="535952"/>
                  </a:lnTo>
                  <a:lnTo>
                    <a:pt x="196227" y="543306"/>
                  </a:lnTo>
                  <a:lnTo>
                    <a:pt x="303872" y="543306"/>
                  </a:lnTo>
                  <a:lnTo>
                    <a:pt x="311213" y="535952"/>
                  </a:lnTo>
                  <a:lnTo>
                    <a:pt x="311213" y="517842"/>
                  </a:lnTo>
                  <a:close/>
                </a:path>
                <a:path w="500380" h="543559">
                  <a:moveTo>
                    <a:pt x="416064" y="265214"/>
                  </a:moveTo>
                  <a:lnTo>
                    <a:pt x="412864" y="232549"/>
                  </a:lnTo>
                  <a:lnTo>
                    <a:pt x="403466" y="201587"/>
                  </a:lnTo>
                  <a:lnTo>
                    <a:pt x="388175" y="173062"/>
                  </a:lnTo>
                  <a:lnTo>
                    <a:pt x="383260" y="167093"/>
                  </a:lnTo>
                  <a:lnTo>
                    <a:pt x="383260" y="265239"/>
                  </a:lnTo>
                  <a:lnTo>
                    <a:pt x="380860" y="290461"/>
                  </a:lnTo>
                  <a:lnTo>
                    <a:pt x="373824" y="314464"/>
                  </a:lnTo>
                  <a:lnTo>
                    <a:pt x="362356" y="336689"/>
                  </a:lnTo>
                  <a:lnTo>
                    <a:pt x="346697" y="356565"/>
                  </a:lnTo>
                  <a:lnTo>
                    <a:pt x="332981" y="373722"/>
                  </a:lnTo>
                  <a:lnTo>
                    <a:pt x="322948" y="392506"/>
                  </a:lnTo>
                  <a:lnTo>
                    <a:pt x="316776" y="412432"/>
                  </a:lnTo>
                  <a:lnTo>
                    <a:pt x="314680" y="433044"/>
                  </a:lnTo>
                  <a:lnTo>
                    <a:pt x="314680" y="448030"/>
                  </a:lnTo>
                  <a:lnTo>
                    <a:pt x="313855" y="448868"/>
                  </a:lnTo>
                  <a:lnTo>
                    <a:pt x="186258" y="448868"/>
                  </a:lnTo>
                  <a:lnTo>
                    <a:pt x="185432" y="448030"/>
                  </a:lnTo>
                  <a:lnTo>
                    <a:pt x="185432" y="433044"/>
                  </a:lnTo>
                  <a:lnTo>
                    <a:pt x="183337" y="412419"/>
                  </a:lnTo>
                  <a:lnTo>
                    <a:pt x="177165" y="392493"/>
                  </a:lnTo>
                  <a:lnTo>
                    <a:pt x="167119" y="373722"/>
                  </a:lnTo>
                  <a:lnTo>
                    <a:pt x="153416" y="356565"/>
                  </a:lnTo>
                  <a:lnTo>
                    <a:pt x="137744" y="336689"/>
                  </a:lnTo>
                  <a:lnTo>
                    <a:pt x="126288" y="314452"/>
                  </a:lnTo>
                  <a:lnTo>
                    <a:pt x="119265" y="290449"/>
                  </a:lnTo>
                  <a:lnTo>
                    <a:pt x="116878" y="265214"/>
                  </a:lnTo>
                  <a:lnTo>
                    <a:pt x="119443" y="238988"/>
                  </a:lnTo>
                  <a:lnTo>
                    <a:pt x="139255" y="191262"/>
                  </a:lnTo>
                  <a:lnTo>
                    <a:pt x="176288" y="154241"/>
                  </a:lnTo>
                  <a:lnTo>
                    <a:pt x="223774" y="134569"/>
                  </a:lnTo>
                  <a:lnTo>
                    <a:pt x="249834" y="132016"/>
                  </a:lnTo>
                  <a:lnTo>
                    <a:pt x="250088" y="132041"/>
                  </a:lnTo>
                  <a:lnTo>
                    <a:pt x="250266" y="132016"/>
                  </a:lnTo>
                  <a:lnTo>
                    <a:pt x="301078" y="142062"/>
                  </a:lnTo>
                  <a:lnTo>
                    <a:pt x="344144" y="170903"/>
                  </a:lnTo>
                  <a:lnTo>
                    <a:pt x="373164" y="214147"/>
                  </a:lnTo>
                  <a:lnTo>
                    <a:pt x="383260" y="265239"/>
                  </a:lnTo>
                  <a:lnTo>
                    <a:pt x="383260" y="167093"/>
                  </a:lnTo>
                  <a:lnTo>
                    <a:pt x="367296" y="147688"/>
                  </a:lnTo>
                  <a:lnTo>
                    <a:pt x="348195" y="132016"/>
                  </a:lnTo>
                  <a:lnTo>
                    <a:pt x="342011" y="126936"/>
                  </a:lnTo>
                  <a:lnTo>
                    <a:pt x="313601" y="111734"/>
                  </a:lnTo>
                  <a:lnTo>
                    <a:pt x="282790" y="102400"/>
                  </a:lnTo>
                  <a:lnTo>
                    <a:pt x="250278" y="99225"/>
                  </a:lnTo>
                  <a:lnTo>
                    <a:pt x="249732" y="99225"/>
                  </a:lnTo>
                  <a:lnTo>
                    <a:pt x="186474" y="111734"/>
                  </a:lnTo>
                  <a:lnTo>
                    <a:pt x="132791" y="147688"/>
                  </a:lnTo>
                  <a:lnTo>
                    <a:pt x="96608" y="201587"/>
                  </a:lnTo>
                  <a:lnTo>
                    <a:pt x="84010" y="265239"/>
                  </a:lnTo>
                  <a:lnTo>
                    <a:pt x="87007" y="296735"/>
                  </a:lnTo>
                  <a:lnTo>
                    <a:pt x="95821" y="326694"/>
                  </a:lnTo>
                  <a:lnTo>
                    <a:pt x="110147" y="354444"/>
                  </a:lnTo>
                  <a:lnTo>
                    <a:pt x="129705" y="379247"/>
                  </a:lnTo>
                  <a:lnTo>
                    <a:pt x="139509" y="391477"/>
                  </a:lnTo>
                  <a:lnTo>
                    <a:pt x="146685" y="404736"/>
                  </a:lnTo>
                  <a:lnTo>
                    <a:pt x="151091" y="418706"/>
                  </a:lnTo>
                  <a:lnTo>
                    <a:pt x="152603" y="433044"/>
                  </a:lnTo>
                  <a:lnTo>
                    <a:pt x="152603" y="447065"/>
                  </a:lnTo>
                  <a:lnTo>
                    <a:pt x="155321" y="460527"/>
                  </a:lnTo>
                  <a:lnTo>
                    <a:pt x="162750" y="471538"/>
                  </a:lnTo>
                  <a:lnTo>
                    <a:pt x="173761" y="478980"/>
                  </a:lnTo>
                  <a:lnTo>
                    <a:pt x="187236" y="481698"/>
                  </a:lnTo>
                  <a:lnTo>
                    <a:pt x="312839" y="481698"/>
                  </a:lnTo>
                  <a:lnTo>
                    <a:pt x="326301" y="478980"/>
                  </a:lnTo>
                  <a:lnTo>
                    <a:pt x="337312" y="471538"/>
                  </a:lnTo>
                  <a:lnTo>
                    <a:pt x="344741" y="460527"/>
                  </a:lnTo>
                  <a:lnTo>
                    <a:pt x="347103" y="448868"/>
                  </a:lnTo>
                  <a:lnTo>
                    <a:pt x="347472" y="447065"/>
                  </a:lnTo>
                  <a:lnTo>
                    <a:pt x="347472" y="433044"/>
                  </a:lnTo>
                  <a:lnTo>
                    <a:pt x="348970" y="418693"/>
                  </a:lnTo>
                  <a:lnTo>
                    <a:pt x="353390" y="404723"/>
                  </a:lnTo>
                  <a:lnTo>
                    <a:pt x="360578" y="391464"/>
                  </a:lnTo>
                  <a:lnTo>
                    <a:pt x="370382" y="379247"/>
                  </a:lnTo>
                  <a:lnTo>
                    <a:pt x="389953" y="354418"/>
                  </a:lnTo>
                  <a:lnTo>
                    <a:pt x="404279" y="326682"/>
                  </a:lnTo>
                  <a:lnTo>
                    <a:pt x="413067" y="296722"/>
                  </a:lnTo>
                  <a:lnTo>
                    <a:pt x="416064" y="265214"/>
                  </a:lnTo>
                  <a:close/>
                </a:path>
                <a:path w="500380" h="543559">
                  <a:moveTo>
                    <a:pt x="418706" y="79451"/>
                  </a:moveTo>
                  <a:lnTo>
                    <a:pt x="417499" y="73279"/>
                  </a:lnTo>
                  <a:lnTo>
                    <a:pt x="413893" y="67856"/>
                  </a:lnTo>
                  <a:lnTo>
                    <a:pt x="408470" y="64249"/>
                  </a:lnTo>
                  <a:lnTo>
                    <a:pt x="402297" y="63042"/>
                  </a:lnTo>
                  <a:lnTo>
                    <a:pt x="396113" y="64249"/>
                  </a:lnTo>
                  <a:lnTo>
                    <a:pt x="390690" y="67856"/>
                  </a:lnTo>
                  <a:lnTo>
                    <a:pt x="367957" y="90589"/>
                  </a:lnTo>
                  <a:lnTo>
                    <a:pt x="364337" y="96012"/>
                  </a:lnTo>
                  <a:lnTo>
                    <a:pt x="363143" y="102184"/>
                  </a:lnTo>
                  <a:lnTo>
                    <a:pt x="364337" y="108369"/>
                  </a:lnTo>
                  <a:lnTo>
                    <a:pt x="367957" y="113792"/>
                  </a:lnTo>
                  <a:lnTo>
                    <a:pt x="371157" y="116992"/>
                  </a:lnTo>
                  <a:lnTo>
                    <a:pt x="375348" y="118592"/>
                  </a:lnTo>
                  <a:lnTo>
                    <a:pt x="383768" y="118592"/>
                  </a:lnTo>
                  <a:lnTo>
                    <a:pt x="413893" y="91059"/>
                  </a:lnTo>
                  <a:lnTo>
                    <a:pt x="418706" y="79451"/>
                  </a:lnTo>
                  <a:close/>
                </a:path>
                <a:path w="500380" h="543559">
                  <a:moveTo>
                    <a:pt x="500087" y="222656"/>
                  </a:moveTo>
                  <a:lnTo>
                    <a:pt x="492747" y="215303"/>
                  </a:lnTo>
                  <a:lnTo>
                    <a:pt x="451573" y="215303"/>
                  </a:lnTo>
                  <a:lnTo>
                    <a:pt x="442518" y="215303"/>
                  </a:lnTo>
                  <a:lnTo>
                    <a:pt x="435152" y="222656"/>
                  </a:lnTo>
                  <a:lnTo>
                    <a:pt x="435152" y="240779"/>
                  </a:lnTo>
                  <a:lnTo>
                    <a:pt x="442493" y="248119"/>
                  </a:lnTo>
                  <a:lnTo>
                    <a:pt x="492747" y="248119"/>
                  </a:lnTo>
                  <a:lnTo>
                    <a:pt x="500087" y="240779"/>
                  </a:lnTo>
                  <a:lnTo>
                    <a:pt x="500087" y="2226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0658813" y="7017358"/>
            <a:ext cx="3392170" cy="3073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1899"/>
              </a:lnSpc>
              <a:spcBef>
                <a:spcPts val="90"/>
              </a:spcBef>
            </a:pPr>
            <a:r>
              <a:rPr sz="1550" b="1" spc="-20" dirty="0">
                <a:solidFill>
                  <a:srgbClr val="FFFFFF"/>
                </a:solidFill>
                <a:latin typeface="Open Sans"/>
                <a:cs typeface="Open Sans"/>
              </a:rPr>
              <a:t>Public</a:t>
            </a:r>
            <a:r>
              <a:rPr sz="1550" b="1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b="1" spc="-10" dirty="0">
                <a:solidFill>
                  <a:srgbClr val="FFFFFF"/>
                </a:solidFill>
                <a:latin typeface="Open Sans"/>
                <a:cs typeface="Open Sans"/>
              </a:rPr>
              <a:t>Key</a:t>
            </a:r>
            <a:r>
              <a:rPr sz="1550" b="1" spc="-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b="1" spc="-25" dirty="0">
                <a:solidFill>
                  <a:srgbClr val="FFFFFF"/>
                </a:solidFill>
                <a:latin typeface="Open Sans"/>
                <a:cs typeface="Open Sans"/>
              </a:rPr>
              <a:t>Cryptography</a:t>
            </a:r>
            <a:r>
              <a:rPr sz="1550" b="1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b="1" spc="-10" dirty="0">
                <a:solidFill>
                  <a:srgbClr val="FFFFFF"/>
                </a:solidFill>
                <a:latin typeface="Open Sans"/>
                <a:cs typeface="Open Sans"/>
              </a:rPr>
              <a:t>(For</a:t>
            </a:r>
            <a:r>
              <a:rPr sz="1550" b="1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b="1" spc="-10" dirty="0">
                <a:solidFill>
                  <a:srgbClr val="FFFFFF"/>
                </a:solidFill>
                <a:latin typeface="Open Sans"/>
                <a:cs typeface="Open Sans"/>
              </a:rPr>
              <a:t>every </a:t>
            </a:r>
            <a:r>
              <a:rPr sz="1550" b="1" spc="-30" dirty="0">
                <a:solidFill>
                  <a:srgbClr val="FFFFFF"/>
                </a:solidFill>
                <a:latin typeface="Open Sans"/>
                <a:cs typeface="Open Sans"/>
              </a:rPr>
              <a:t>transaction</a:t>
            </a:r>
            <a:r>
              <a:rPr sz="1550" b="1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b="1" spc="-20" dirty="0">
                <a:solidFill>
                  <a:srgbClr val="FFFFFF"/>
                </a:solidFill>
                <a:latin typeface="Open Sans"/>
                <a:cs typeface="Open Sans"/>
              </a:rPr>
              <a:t>between</a:t>
            </a:r>
            <a:r>
              <a:rPr sz="1550" b="1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b="1" dirty="0">
                <a:solidFill>
                  <a:srgbClr val="FFFFFF"/>
                </a:solidFill>
                <a:latin typeface="Open Sans"/>
                <a:cs typeface="Open Sans"/>
              </a:rPr>
              <a:t>two</a:t>
            </a:r>
            <a:r>
              <a:rPr sz="1550" b="1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b="1" spc="-10" dirty="0">
                <a:solidFill>
                  <a:srgbClr val="FFFFFF"/>
                </a:solidFill>
                <a:latin typeface="Open Sans"/>
                <a:cs typeface="Open Sans"/>
              </a:rPr>
              <a:t>users):</a:t>
            </a:r>
            <a:endParaRPr sz="1550" dirty="0">
              <a:latin typeface="Open Sans"/>
              <a:cs typeface="Open Sans"/>
            </a:endParaRPr>
          </a:p>
          <a:p>
            <a:pPr marL="12700" marR="115570" algn="just">
              <a:lnSpc>
                <a:spcPct val="102499"/>
              </a:lnSpc>
              <a:spcBef>
                <a:spcPts val="1260"/>
              </a:spcBef>
            </a:pP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Each</a:t>
            </a:r>
            <a:r>
              <a:rPr sz="14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user</a:t>
            </a:r>
            <a:r>
              <a:rPr sz="14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has</a:t>
            </a:r>
            <a:r>
              <a:rPr sz="14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two</a:t>
            </a:r>
            <a:r>
              <a:rPr sz="14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keys;</a:t>
            </a:r>
            <a:r>
              <a:rPr sz="14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4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FFA615"/>
                </a:solidFill>
                <a:latin typeface="Open Sans"/>
                <a:cs typeface="Open Sans"/>
              </a:rPr>
              <a:t>private</a:t>
            </a:r>
            <a:r>
              <a:rPr sz="1400" b="1" spc="15" dirty="0">
                <a:solidFill>
                  <a:srgbClr val="FFA615"/>
                </a:solidFill>
                <a:latin typeface="Open Sans"/>
                <a:cs typeface="Open Sans"/>
              </a:rPr>
              <a:t> </a:t>
            </a:r>
            <a:r>
              <a:rPr sz="1400" b="1" spc="-20" dirty="0">
                <a:solidFill>
                  <a:srgbClr val="FFA615"/>
                </a:solidFill>
                <a:latin typeface="Open Sans"/>
                <a:cs typeface="Open Sans"/>
              </a:rPr>
              <a:t>key</a:t>
            </a:r>
            <a:r>
              <a:rPr sz="1400" spc="-20" dirty="0">
                <a:solidFill>
                  <a:srgbClr val="FFFFFF"/>
                </a:solidFill>
                <a:latin typeface="Open Sans"/>
                <a:cs typeface="Open Sans"/>
              </a:rPr>
              <a:t>,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which</a:t>
            </a:r>
            <a:r>
              <a:rPr sz="14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4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FFA615"/>
                </a:solidFill>
                <a:latin typeface="Open Sans"/>
                <a:cs typeface="Open Sans"/>
              </a:rPr>
              <a:t>kept</a:t>
            </a:r>
            <a:r>
              <a:rPr sz="1400" b="1" spc="5" dirty="0">
                <a:solidFill>
                  <a:srgbClr val="FFA615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FFA615"/>
                </a:solidFill>
                <a:latin typeface="Open Sans"/>
                <a:cs typeface="Open Sans"/>
              </a:rPr>
              <a:t>secret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,</a:t>
            </a:r>
            <a:r>
              <a:rPr sz="14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4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4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683B93"/>
                </a:solidFill>
                <a:latin typeface="Open Sans"/>
                <a:cs typeface="Open Sans"/>
              </a:rPr>
              <a:t>public</a:t>
            </a:r>
            <a:r>
              <a:rPr sz="1400" b="1" spc="10" dirty="0">
                <a:solidFill>
                  <a:srgbClr val="683B93"/>
                </a:solidFill>
                <a:latin typeface="Open Sans"/>
                <a:cs typeface="Open Sans"/>
              </a:rPr>
              <a:t> </a:t>
            </a:r>
            <a:r>
              <a:rPr sz="1400" b="1" spc="-25" dirty="0">
                <a:solidFill>
                  <a:srgbClr val="683B93"/>
                </a:solidFill>
                <a:latin typeface="Open Sans"/>
                <a:cs typeface="Open Sans"/>
              </a:rPr>
              <a:t>key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that</a:t>
            </a:r>
            <a:r>
              <a:rPr sz="14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can</a:t>
            </a:r>
            <a:r>
              <a:rPr sz="14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be</a:t>
            </a:r>
            <a:r>
              <a:rPr sz="14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683B93"/>
                </a:solidFill>
                <a:latin typeface="Open Sans"/>
                <a:cs typeface="Open Sans"/>
              </a:rPr>
              <a:t>shared</a:t>
            </a:r>
            <a:r>
              <a:rPr sz="1400" b="1" spc="10" dirty="0">
                <a:solidFill>
                  <a:srgbClr val="683B93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683B93"/>
                </a:solidFill>
                <a:latin typeface="Open Sans"/>
                <a:cs typeface="Open Sans"/>
              </a:rPr>
              <a:t>with</a:t>
            </a:r>
            <a:r>
              <a:rPr sz="1400" b="1" spc="10" dirty="0">
                <a:solidFill>
                  <a:srgbClr val="683B93"/>
                </a:solidFill>
                <a:latin typeface="Open Sans"/>
                <a:cs typeface="Open Sans"/>
              </a:rPr>
              <a:t> </a:t>
            </a:r>
            <a:r>
              <a:rPr sz="1400" b="1" spc="-10" dirty="0">
                <a:solidFill>
                  <a:srgbClr val="683B93"/>
                </a:solidFill>
                <a:latin typeface="Open Sans"/>
                <a:cs typeface="Open Sans"/>
              </a:rPr>
              <a:t>others.</a:t>
            </a:r>
            <a:endParaRPr sz="14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 dirty="0">
              <a:latin typeface="Open Sans"/>
              <a:cs typeface="Open Sans"/>
            </a:endParaRPr>
          </a:p>
          <a:p>
            <a:pPr marL="12700" marR="164465">
              <a:lnSpc>
                <a:spcPct val="102499"/>
              </a:lnSpc>
            </a:pP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4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FFA615"/>
                </a:solidFill>
                <a:latin typeface="Open Sans"/>
                <a:cs typeface="Open Sans"/>
              </a:rPr>
              <a:t>private</a:t>
            </a:r>
            <a:r>
              <a:rPr sz="1400" b="1" spc="10" dirty="0">
                <a:solidFill>
                  <a:srgbClr val="FFA615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FFA615"/>
                </a:solidFill>
                <a:latin typeface="Open Sans"/>
                <a:cs typeface="Open Sans"/>
              </a:rPr>
              <a:t>key</a:t>
            </a:r>
            <a:r>
              <a:rPr sz="1400" b="1" spc="15" dirty="0">
                <a:solidFill>
                  <a:srgbClr val="FFA615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serves</a:t>
            </a:r>
            <a:r>
              <a:rPr sz="14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as</a:t>
            </a:r>
            <a:r>
              <a:rPr sz="14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400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form</a:t>
            </a:r>
            <a:r>
              <a:rPr sz="14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Open Sans"/>
                <a:cs typeface="Open Sans"/>
              </a:rPr>
              <a:t>of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identification</a:t>
            </a:r>
            <a:r>
              <a:rPr sz="1400" spc="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400" spc="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proof</a:t>
            </a:r>
            <a:r>
              <a:rPr sz="1400" spc="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400" spc="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Open Sans"/>
                <a:cs typeface="Open Sans"/>
              </a:rPr>
              <a:t>ownership,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confirming:</a:t>
            </a:r>
            <a:r>
              <a:rPr sz="1400" spc="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“This</a:t>
            </a:r>
            <a:r>
              <a:rPr sz="1400" b="1" spc="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address</a:t>
            </a:r>
            <a:r>
              <a:rPr sz="1400" b="1" spc="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belongs</a:t>
            </a:r>
            <a:r>
              <a:rPr sz="1400" b="1" spc="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to </a:t>
            </a: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me</a:t>
            </a:r>
            <a:r>
              <a:rPr sz="1400" b="1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and I have control</a:t>
            </a:r>
            <a:r>
              <a:rPr sz="1400" b="1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over </a:t>
            </a: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it”</a:t>
            </a:r>
            <a:endParaRPr sz="14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 dirty="0">
              <a:latin typeface="Open Sans"/>
              <a:cs typeface="Open Sans"/>
            </a:endParaRPr>
          </a:p>
          <a:p>
            <a:pPr marL="12700" marR="566420">
              <a:lnSpc>
                <a:spcPct val="102499"/>
              </a:lnSpc>
            </a:pPr>
            <a:r>
              <a:rPr sz="1400" b="1" dirty="0">
                <a:solidFill>
                  <a:srgbClr val="1F6EC7"/>
                </a:solidFill>
                <a:latin typeface="Open Sans"/>
                <a:cs typeface="Open Sans"/>
              </a:rPr>
              <a:t>Digital</a:t>
            </a:r>
            <a:r>
              <a:rPr sz="1400" b="1" spc="10" dirty="0">
                <a:solidFill>
                  <a:srgbClr val="1F6EC7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1F6EC7"/>
                </a:solidFill>
                <a:latin typeface="Open Sans"/>
                <a:cs typeface="Open Sans"/>
              </a:rPr>
              <a:t>signatures</a:t>
            </a:r>
            <a:r>
              <a:rPr sz="1400" b="1" spc="15" dirty="0">
                <a:solidFill>
                  <a:srgbClr val="1F6EC7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are</a:t>
            </a:r>
            <a:r>
              <a:rPr sz="14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created</a:t>
            </a:r>
            <a:r>
              <a:rPr sz="1400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Open Sans"/>
                <a:cs typeface="Open Sans"/>
              </a:rPr>
              <a:t>to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identify</a:t>
            </a:r>
            <a:r>
              <a:rPr sz="1400" spc="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unique</a:t>
            </a:r>
            <a:r>
              <a:rPr sz="1400" spc="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Open Sans"/>
                <a:cs typeface="Open Sans"/>
              </a:rPr>
              <a:t>transactions.</a:t>
            </a:r>
            <a:endParaRPr sz="1400" dirty="0">
              <a:latin typeface="Open Sans"/>
              <a:cs typeface="Open San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995606" y="6778231"/>
            <a:ext cx="184912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b="1" dirty="0">
                <a:solidFill>
                  <a:srgbClr val="241B54"/>
                </a:solidFill>
                <a:latin typeface="Open Sans"/>
                <a:cs typeface="Open Sans"/>
              </a:rPr>
              <a:t>Digital</a:t>
            </a:r>
            <a:r>
              <a:rPr sz="1700" b="1" spc="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241B54"/>
                </a:solidFill>
                <a:latin typeface="Open Sans"/>
                <a:cs typeface="Open Sans"/>
              </a:rPr>
              <a:t>Signature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5843215" y="8890075"/>
            <a:ext cx="367030" cy="222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00" b="1" spc="-20" dirty="0">
                <a:solidFill>
                  <a:srgbClr val="57585B"/>
                </a:solidFill>
                <a:latin typeface="Open Sans"/>
                <a:cs typeface="Open Sans"/>
              </a:rPr>
              <a:t>Sign</a:t>
            </a:r>
            <a:endParaRPr sz="1300">
              <a:latin typeface="Open Sans"/>
              <a:cs typeface="Open San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5618393" y="8387729"/>
            <a:ext cx="815975" cy="36512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173355">
              <a:lnSpc>
                <a:spcPts val="1290"/>
              </a:lnSpc>
              <a:spcBef>
                <a:spcPts val="215"/>
              </a:spcBef>
            </a:pPr>
            <a:r>
              <a:rPr sz="1150" b="1" spc="-10" dirty="0">
                <a:solidFill>
                  <a:srgbClr val="57585B"/>
                </a:solidFill>
                <a:latin typeface="Open Sans Semibold"/>
                <a:cs typeface="Open Sans Semibold"/>
              </a:rPr>
              <a:t>John’s </a:t>
            </a:r>
            <a:r>
              <a:rPr sz="1150" b="1" dirty="0">
                <a:solidFill>
                  <a:srgbClr val="57585B"/>
                </a:solidFill>
                <a:latin typeface="Open Sans Semibold"/>
                <a:cs typeface="Open Sans Semibold"/>
              </a:rPr>
              <a:t>Private</a:t>
            </a:r>
            <a:r>
              <a:rPr sz="1150" b="1" spc="-75" dirty="0">
                <a:solidFill>
                  <a:srgbClr val="57585B"/>
                </a:solidFill>
                <a:latin typeface="Open Sans Semibold"/>
                <a:cs typeface="Open Sans Semibold"/>
              </a:rPr>
              <a:t> </a:t>
            </a:r>
            <a:r>
              <a:rPr sz="1150" b="1" spc="-25" dirty="0">
                <a:solidFill>
                  <a:srgbClr val="57585B"/>
                </a:solidFill>
                <a:latin typeface="Open Sans Semibold"/>
                <a:cs typeface="Open Sans Semibold"/>
              </a:rPr>
              <a:t>Key</a:t>
            </a:r>
            <a:endParaRPr sz="1150" dirty="0">
              <a:latin typeface="Open Sans Semibold"/>
              <a:cs typeface="Open Sans Semibold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7400282" y="8387729"/>
            <a:ext cx="745490" cy="36512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137795">
              <a:lnSpc>
                <a:spcPts val="1290"/>
              </a:lnSpc>
              <a:spcBef>
                <a:spcPts val="215"/>
              </a:spcBef>
            </a:pPr>
            <a:r>
              <a:rPr sz="1150" b="1" spc="-10" dirty="0">
                <a:solidFill>
                  <a:srgbClr val="57585B"/>
                </a:solidFill>
                <a:latin typeface="Open Sans Semibold"/>
                <a:cs typeface="Open Sans Semibold"/>
              </a:rPr>
              <a:t>John’s </a:t>
            </a:r>
            <a:r>
              <a:rPr sz="1150" b="1" dirty="0">
                <a:solidFill>
                  <a:srgbClr val="57585B"/>
                </a:solidFill>
                <a:latin typeface="Open Sans Semibold"/>
                <a:cs typeface="Open Sans Semibold"/>
              </a:rPr>
              <a:t>Public</a:t>
            </a:r>
            <a:r>
              <a:rPr sz="1150" b="1" spc="-65" dirty="0">
                <a:solidFill>
                  <a:srgbClr val="57585B"/>
                </a:solidFill>
                <a:latin typeface="Open Sans Semibold"/>
                <a:cs typeface="Open Sans Semibold"/>
              </a:rPr>
              <a:t> </a:t>
            </a:r>
            <a:r>
              <a:rPr sz="1150" b="1" spc="-25" dirty="0">
                <a:solidFill>
                  <a:srgbClr val="57585B"/>
                </a:solidFill>
                <a:latin typeface="Open Sans Semibold"/>
                <a:cs typeface="Open Sans Semibold"/>
              </a:rPr>
              <a:t>Key</a:t>
            </a:r>
            <a:endParaRPr sz="1150" dirty="0">
              <a:latin typeface="Open Sans Semibold"/>
              <a:cs typeface="Open Sans Semibold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7517771" y="8890075"/>
            <a:ext cx="510540" cy="222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00" b="1" spc="-10" dirty="0">
                <a:solidFill>
                  <a:srgbClr val="57585B"/>
                </a:solidFill>
                <a:latin typeface="Open Sans"/>
                <a:cs typeface="Open Sans"/>
              </a:rPr>
              <a:t>Verify</a:t>
            </a:r>
            <a:endParaRPr sz="1300">
              <a:latin typeface="Open Sans"/>
              <a:cs typeface="Open San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6643249" y="8172367"/>
            <a:ext cx="513080" cy="683895"/>
          </a:xfrm>
          <a:custGeom>
            <a:avLst/>
            <a:gdLst/>
            <a:ahLst/>
            <a:cxnLst/>
            <a:rect l="l" t="t" r="r" b="b"/>
            <a:pathLst>
              <a:path w="513080" h="683895">
                <a:moveTo>
                  <a:pt x="512889" y="199440"/>
                </a:moveTo>
                <a:lnTo>
                  <a:pt x="471576" y="199440"/>
                </a:lnTo>
                <a:lnTo>
                  <a:pt x="471576" y="313436"/>
                </a:lnTo>
                <a:lnTo>
                  <a:pt x="471576" y="370420"/>
                </a:lnTo>
                <a:lnTo>
                  <a:pt x="471576" y="427443"/>
                </a:lnTo>
                <a:lnTo>
                  <a:pt x="471576" y="484416"/>
                </a:lnTo>
                <a:lnTo>
                  <a:pt x="471576" y="541388"/>
                </a:lnTo>
                <a:lnTo>
                  <a:pt x="471576" y="598373"/>
                </a:lnTo>
                <a:lnTo>
                  <a:pt x="333705" y="598373"/>
                </a:lnTo>
                <a:lnTo>
                  <a:pt x="333705" y="541388"/>
                </a:lnTo>
                <a:lnTo>
                  <a:pt x="471576" y="541388"/>
                </a:lnTo>
                <a:lnTo>
                  <a:pt x="471576" y="484416"/>
                </a:lnTo>
                <a:lnTo>
                  <a:pt x="333705" y="484416"/>
                </a:lnTo>
                <a:lnTo>
                  <a:pt x="333705" y="427443"/>
                </a:lnTo>
                <a:lnTo>
                  <a:pt x="471576" y="427443"/>
                </a:lnTo>
                <a:lnTo>
                  <a:pt x="471576" y="370420"/>
                </a:lnTo>
                <a:lnTo>
                  <a:pt x="333705" y="370420"/>
                </a:lnTo>
                <a:lnTo>
                  <a:pt x="333705" y="313436"/>
                </a:lnTo>
                <a:lnTo>
                  <a:pt x="471576" y="313436"/>
                </a:lnTo>
                <a:lnTo>
                  <a:pt x="471576" y="199440"/>
                </a:lnTo>
                <a:lnTo>
                  <a:pt x="370408" y="199440"/>
                </a:lnTo>
                <a:lnTo>
                  <a:pt x="348284" y="194945"/>
                </a:lnTo>
                <a:lnTo>
                  <a:pt x="330161" y="182702"/>
                </a:lnTo>
                <a:lnTo>
                  <a:pt x="317919" y="164592"/>
                </a:lnTo>
                <a:lnTo>
                  <a:pt x="313436" y="142595"/>
                </a:lnTo>
                <a:lnTo>
                  <a:pt x="313436" y="313436"/>
                </a:lnTo>
                <a:lnTo>
                  <a:pt x="313436" y="598373"/>
                </a:lnTo>
                <a:lnTo>
                  <a:pt x="60642" y="598373"/>
                </a:lnTo>
                <a:lnTo>
                  <a:pt x="60642" y="541388"/>
                </a:lnTo>
                <a:lnTo>
                  <a:pt x="313436" y="541388"/>
                </a:lnTo>
                <a:lnTo>
                  <a:pt x="313436" y="484416"/>
                </a:lnTo>
                <a:lnTo>
                  <a:pt x="60642" y="484416"/>
                </a:lnTo>
                <a:lnTo>
                  <a:pt x="60642" y="427443"/>
                </a:lnTo>
                <a:lnTo>
                  <a:pt x="313436" y="427443"/>
                </a:lnTo>
                <a:lnTo>
                  <a:pt x="313436" y="370420"/>
                </a:lnTo>
                <a:lnTo>
                  <a:pt x="60642" y="370420"/>
                </a:lnTo>
                <a:lnTo>
                  <a:pt x="60642" y="313436"/>
                </a:lnTo>
                <a:lnTo>
                  <a:pt x="313436" y="313436"/>
                </a:lnTo>
                <a:lnTo>
                  <a:pt x="313436" y="142595"/>
                </a:lnTo>
                <a:lnTo>
                  <a:pt x="313410" y="142468"/>
                </a:lnTo>
                <a:lnTo>
                  <a:pt x="313410" y="85483"/>
                </a:lnTo>
                <a:lnTo>
                  <a:pt x="313410" y="0"/>
                </a:lnTo>
                <a:lnTo>
                  <a:pt x="256438" y="0"/>
                </a:lnTo>
                <a:lnTo>
                  <a:pt x="256438" y="85483"/>
                </a:lnTo>
                <a:lnTo>
                  <a:pt x="256438" y="142468"/>
                </a:lnTo>
                <a:lnTo>
                  <a:pt x="256438" y="199440"/>
                </a:lnTo>
                <a:lnTo>
                  <a:pt x="256438" y="256438"/>
                </a:lnTo>
                <a:lnTo>
                  <a:pt x="60617" y="256438"/>
                </a:lnTo>
                <a:lnTo>
                  <a:pt x="60617" y="199440"/>
                </a:lnTo>
                <a:lnTo>
                  <a:pt x="256438" y="199440"/>
                </a:lnTo>
                <a:lnTo>
                  <a:pt x="256438" y="142468"/>
                </a:lnTo>
                <a:lnTo>
                  <a:pt x="60617" y="142468"/>
                </a:lnTo>
                <a:lnTo>
                  <a:pt x="60617" y="85483"/>
                </a:lnTo>
                <a:lnTo>
                  <a:pt x="256438" y="85483"/>
                </a:lnTo>
                <a:lnTo>
                  <a:pt x="256438" y="0"/>
                </a:lnTo>
                <a:lnTo>
                  <a:pt x="28498" y="0"/>
                </a:lnTo>
                <a:lnTo>
                  <a:pt x="17437" y="2247"/>
                </a:lnTo>
                <a:lnTo>
                  <a:pt x="8369" y="8369"/>
                </a:lnTo>
                <a:lnTo>
                  <a:pt x="2247" y="17437"/>
                </a:lnTo>
                <a:lnTo>
                  <a:pt x="0" y="28486"/>
                </a:lnTo>
                <a:lnTo>
                  <a:pt x="0" y="655370"/>
                </a:lnTo>
                <a:lnTo>
                  <a:pt x="2260" y="666432"/>
                </a:lnTo>
                <a:lnTo>
                  <a:pt x="8369" y="675487"/>
                </a:lnTo>
                <a:lnTo>
                  <a:pt x="17424" y="681596"/>
                </a:lnTo>
                <a:lnTo>
                  <a:pt x="28498" y="683856"/>
                </a:lnTo>
                <a:lnTo>
                  <a:pt x="484390" y="683856"/>
                </a:lnTo>
                <a:lnTo>
                  <a:pt x="495465" y="681596"/>
                </a:lnTo>
                <a:lnTo>
                  <a:pt x="504520" y="675487"/>
                </a:lnTo>
                <a:lnTo>
                  <a:pt x="510628" y="666432"/>
                </a:lnTo>
                <a:lnTo>
                  <a:pt x="512889" y="655370"/>
                </a:lnTo>
                <a:lnTo>
                  <a:pt x="512889" y="598373"/>
                </a:lnTo>
                <a:lnTo>
                  <a:pt x="512889" y="541388"/>
                </a:lnTo>
                <a:lnTo>
                  <a:pt x="512889" y="256438"/>
                </a:lnTo>
                <a:lnTo>
                  <a:pt x="512889" y="199440"/>
                </a:lnTo>
                <a:close/>
              </a:path>
              <a:path w="513080" h="683895">
                <a:moveTo>
                  <a:pt x="512889" y="142455"/>
                </a:moveTo>
                <a:lnTo>
                  <a:pt x="370420" y="0"/>
                </a:lnTo>
                <a:lnTo>
                  <a:pt x="370420" y="142455"/>
                </a:lnTo>
                <a:lnTo>
                  <a:pt x="512889" y="142455"/>
                </a:lnTo>
                <a:close/>
              </a:path>
            </a:pathLst>
          </a:custGeom>
          <a:solidFill>
            <a:srgbClr val="9F7BC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3" name="object 6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661580" y="7752748"/>
            <a:ext cx="729626" cy="484978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17408166" y="7757990"/>
            <a:ext cx="730250" cy="486409"/>
          </a:xfrm>
          <a:custGeom>
            <a:avLst/>
            <a:gdLst/>
            <a:ahLst/>
            <a:cxnLst/>
            <a:rect l="l" t="t" r="r" b="b"/>
            <a:pathLst>
              <a:path w="730250" h="486409">
                <a:moveTo>
                  <a:pt x="189238" y="143947"/>
                </a:moveTo>
                <a:lnTo>
                  <a:pt x="144654" y="145313"/>
                </a:lnTo>
                <a:lnTo>
                  <a:pt x="102478" y="157856"/>
                </a:lnTo>
                <a:lnTo>
                  <a:pt x="64832" y="180638"/>
                </a:lnTo>
                <a:lnTo>
                  <a:pt x="33836" y="212720"/>
                </a:lnTo>
                <a:lnTo>
                  <a:pt x="11613" y="253165"/>
                </a:lnTo>
                <a:lnTo>
                  <a:pt x="0" y="316449"/>
                </a:lnTo>
                <a:lnTo>
                  <a:pt x="3092" y="347584"/>
                </a:lnTo>
                <a:lnTo>
                  <a:pt x="15592" y="386752"/>
                </a:lnTo>
                <a:lnTo>
                  <a:pt x="53808" y="440130"/>
                </a:lnTo>
                <a:lnTo>
                  <a:pt x="110102" y="475660"/>
                </a:lnTo>
                <a:lnTo>
                  <a:pt x="154978" y="486408"/>
                </a:lnTo>
                <a:lnTo>
                  <a:pt x="199564" y="485039"/>
                </a:lnTo>
                <a:lnTo>
                  <a:pt x="241741" y="472492"/>
                </a:lnTo>
                <a:lnTo>
                  <a:pt x="279386" y="449707"/>
                </a:lnTo>
                <a:lnTo>
                  <a:pt x="310379" y="417623"/>
                </a:lnTo>
                <a:lnTo>
                  <a:pt x="332598" y="377182"/>
                </a:lnTo>
                <a:lnTo>
                  <a:pt x="335555" y="367607"/>
                </a:lnTo>
                <a:lnTo>
                  <a:pt x="173723" y="367607"/>
                </a:lnTo>
                <a:lnTo>
                  <a:pt x="153200" y="364104"/>
                </a:lnTo>
                <a:lnTo>
                  <a:pt x="135661" y="352902"/>
                </a:lnTo>
                <a:lnTo>
                  <a:pt x="124166" y="336402"/>
                </a:lnTo>
                <a:lnTo>
                  <a:pt x="119685" y="316798"/>
                </a:lnTo>
                <a:lnTo>
                  <a:pt x="123191" y="296284"/>
                </a:lnTo>
                <a:lnTo>
                  <a:pt x="134393" y="278732"/>
                </a:lnTo>
                <a:lnTo>
                  <a:pt x="150893" y="267231"/>
                </a:lnTo>
                <a:lnTo>
                  <a:pt x="170497" y="262748"/>
                </a:lnTo>
                <a:lnTo>
                  <a:pt x="392930" y="262748"/>
                </a:lnTo>
                <a:lnTo>
                  <a:pt x="513672" y="210140"/>
                </a:lnTo>
                <a:lnTo>
                  <a:pt x="308431" y="210140"/>
                </a:lnTo>
                <a:lnTo>
                  <a:pt x="293274" y="192951"/>
                </a:lnTo>
                <a:lnTo>
                  <a:pt x="275742" y="177785"/>
                </a:lnTo>
                <a:lnTo>
                  <a:pt x="255975" y="164935"/>
                </a:lnTo>
                <a:lnTo>
                  <a:pt x="234109" y="154696"/>
                </a:lnTo>
                <a:lnTo>
                  <a:pt x="189238" y="143947"/>
                </a:lnTo>
                <a:close/>
              </a:path>
              <a:path w="730250" h="486409">
                <a:moveTo>
                  <a:pt x="392930" y="262748"/>
                </a:moveTo>
                <a:lnTo>
                  <a:pt x="170497" y="262748"/>
                </a:lnTo>
                <a:lnTo>
                  <a:pt x="191011" y="266253"/>
                </a:lnTo>
                <a:lnTo>
                  <a:pt x="208550" y="277457"/>
                </a:lnTo>
                <a:lnTo>
                  <a:pt x="220045" y="293959"/>
                </a:lnTo>
                <a:lnTo>
                  <a:pt x="224526" y="313564"/>
                </a:lnTo>
                <a:lnTo>
                  <a:pt x="221020" y="334073"/>
                </a:lnTo>
                <a:lnTo>
                  <a:pt x="209821" y="351620"/>
                </a:lnTo>
                <a:lnTo>
                  <a:pt x="193326" y="363122"/>
                </a:lnTo>
                <a:lnTo>
                  <a:pt x="173723" y="367607"/>
                </a:lnTo>
                <a:lnTo>
                  <a:pt x="335555" y="367607"/>
                </a:lnTo>
                <a:lnTo>
                  <a:pt x="339694" y="354203"/>
                </a:lnTo>
                <a:lnTo>
                  <a:pt x="343473" y="331025"/>
                </a:lnTo>
                <a:lnTo>
                  <a:pt x="344058" y="307939"/>
                </a:lnTo>
                <a:lnTo>
                  <a:pt x="341572" y="285237"/>
                </a:lnTo>
                <a:lnTo>
                  <a:pt x="343048" y="284546"/>
                </a:lnTo>
                <a:lnTo>
                  <a:pt x="344556" y="283781"/>
                </a:lnTo>
                <a:lnTo>
                  <a:pt x="346074" y="283164"/>
                </a:lnTo>
                <a:lnTo>
                  <a:pt x="392930" y="262748"/>
                </a:lnTo>
                <a:close/>
              </a:path>
              <a:path w="730250" h="486409">
                <a:moveTo>
                  <a:pt x="524760" y="80971"/>
                </a:moveTo>
                <a:lnTo>
                  <a:pt x="519425" y="83337"/>
                </a:lnTo>
                <a:lnTo>
                  <a:pt x="452165" y="112635"/>
                </a:lnTo>
                <a:lnTo>
                  <a:pt x="449736" y="118718"/>
                </a:lnTo>
                <a:lnTo>
                  <a:pt x="460730" y="143974"/>
                </a:lnTo>
                <a:lnTo>
                  <a:pt x="311730" y="208862"/>
                </a:lnTo>
                <a:lnTo>
                  <a:pt x="308431" y="210140"/>
                </a:lnTo>
                <a:lnTo>
                  <a:pt x="513672" y="210140"/>
                </a:lnTo>
                <a:lnTo>
                  <a:pt x="703979" y="127221"/>
                </a:lnTo>
                <a:lnTo>
                  <a:pt x="724232" y="108530"/>
                </a:lnTo>
                <a:lnTo>
                  <a:pt x="541953" y="108530"/>
                </a:lnTo>
                <a:lnTo>
                  <a:pt x="533241" y="88625"/>
                </a:lnTo>
                <a:lnTo>
                  <a:pt x="530948" y="83337"/>
                </a:lnTo>
                <a:lnTo>
                  <a:pt x="524760" y="80971"/>
                </a:lnTo>
                <a:close/>
              </a:path>
              <a:path w="730250" h="486409">
                <a:moveTo>
                  <a:pt x="630086" y="0"/>
                </a:moveTo>
                <a:lnTo>
                  <a:pt x="537231" y="40459"/>
                </a:lnTo>
                <a:lnTo>
                  <a:pt x="534791" y="46605"/>
                </a:lnTo>
                <a:lnTo>
                  <a:pt x="537105" y="51830"/>
                </a:lnTo>
                <a:lnTo>
                  <a:pt x="558623" y="101242"/>
                </a:lnTo>
                <a:lnTo>
                  <a:pt x="541953" y="108530"/>
                </a:lnTo>
                <a:lnTo>
                  <a:pt x="724232" y="108530"/>
                </a:lnTo>
                <a:lnTo>
                  <a:pt x="726785" y="103536"/>
                </a:lnTo>
                <a:lnTo>
                  <a:pt x="728790" y="96941"/>
                </a:lnTo>
                <a:lnTo>
                  <a:pt x="729629" y="90150"/>
                </a:lnTo>
                <a:lnTo>
                  <a:pt x="729288" y="83285"/>
                </a:lnTo>
                <a:lnTo>
                  <a:pt x="727769" y="76552"/>
                </a:lnTo>
                <a:lnTo>
                  <a:pt x="719779" y="62405"/>
                </a:lnTo>
                <a:lnTo>
                  <a:pt x="712983" y="57087"/>
                </a:lnTo>
                <a:lnTo>
                  <a:pt x="660044" y="57087"/>
                </a:lnTo>
                <a:lnTo>
                  <a:pt x="638494" y="7664"/>
                </a:lnTo>
                <a:lnTo>
                  <a:pt x="636170" y="2429"/>
                </a:lnTo>
                <a:lnTo>
                  <a:pt x="630086" y="0"/>
                </a:lnTo>
                <a:close/>
              </a:path>
              <a:path w="730250" h="486409">
                <a:moveTo>
                  <a:pt x="692358" y="48406"/>
                </a:moveTo>
                <a:lnTo>
                  <a:pt x="676211" y="50249"/>
                </a:lnTo>
                <a:lnTo>
                  <a:pt x="673698" y="51118"/>
                </a:lnTo>
                <a:lnTo>
                  <a:pt x="672493" y="51610"/>
                </a:lnTo>
                <a:lnTo>
                  <a:pt x="660044" y="57087"/>
                </a:lnTo>
                <a:lnTo>
                  <a:pt x="712983" y="57087"/>
                </a:lnTo>
                <a:lnTo>
                  <a:pt x="707428" y="52740"/>
                </a:lnTo>
                <a:lnTo>
                  <a:pt x="692358" y="48406"/>
                </a:lnTo>
                <a:close/>
              </a:path>
            </a:pathLst>
          </a:custGeom>
          <a:solidFill>
            <a:srgbClr val="673B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5672889" y="9214146"/>
            <a:ext cx="707390" cy="641350"/>
          </a:xfrm>
          <a:custGeom>
            <a:avLst/>
            <a:gdLst/>
            <a:ahLst/>
            <a:cxnLst/>
            <a:rect l="l" t="t" r="r" b="b"/>
            <a:pathLst>
              <a:path w="707390" h="641350">
                <a:moveTo>
                  <a:pt x="360072" y="0"/>
                </a:moveTo>
                <a:lnTo>
                  <a:pt x="346952" y="0"/>
                </a:lnTo>
                <a:lnTo>
                  <a:pt x="346952" y="178"/>
                </a:lnTo>
                <a:lnTo>
                  <a:pt x="311644" y="4735"/>
                </a:lnTo>
                <a:lnTo>
                  <a:pt x="245138" y="32305"/>
                </a:lnTo>
                <a:lnTo>
                  <a:pt x="185461" y="91333"/>
                </a:lnTo>
                <a:lnTo>
                  <a:pt x="164846" y="131818"/>
                </a:lnTo>
                <a:lnTo>
                  <a:pt x="153881" y="175153"/>
                </a:lnTo>
                <a:lnTo>
                  <a:pt x="152615" y="219618"/>
                </a:lnTo>
                <a:lnTo>
                  <a:pt x="161094" y="263490"/>
                </a:lnTo>
                <a:lnTo>
                  <a:pt x="179366" y="305046"/>
                </a:lnTo>
                <a:lnTo>
                  <a:pt x="207480" y="342565"/>
                </a:lnTo>
                <a:lnTo>
                  <a:pt x="212579" y="348041"/>
                </a:lnTo>
                <a:lnTo>
                  <a:pt x="215323" y="350586"/>
                </a:lnTo>
                <a:lnTo>
                  <a:pt x="172358" y="356183"/>
                </a:lnTo>
                <a:lnTo>
                  <a:pt x="133666" y="368790"/>
                </a:lnTo>
                <a:lnTo>
                  <a:pt x="99456" y="388153"/>
                </a:lnTo>
                <a:lnTo>
                  <a:pt x="69936" y="414015"/>
                </a:lnTo>
                <a:lnTo>
                  <a:pt x="45316" y="446123"/>
                </a:lnTo>
                <a:lnTo>
                  <a:pt x="25803" y="484221"/>
                </a:lnTo>
                <a:lnTo>
                  <a:pt x="11607" y="528055"/>
                </a:lnTo>
                <a:lnTo>
                  <a:pt x="2936" y="577368"/>
                </a:lnTo>
                <a:lnTo>
                  <a:pt x="0" y="631907"/>
                </a:lnTo>
                <a:lnTo>
                  <a:pt x="0" y="640839"/>
                </a:lnTo>
                <a:lnTo>
                  <a:pt x="707025" y="640839"/>
                </a:lnTo>
                <a:lnTo>
                  <a:pt x="707025" y="631907"/>
                </a:lnTo>
                <a:lnTo>
                  <a:pt x="704089" y="577368"/>
                </a:lnTo>
                <a:lnTo>
                  <a:pt x="695419" y="528055"/>
                </a:lnTo>
                <a:lnTo>
                  <a:pt x="681224" y="484221"/>
                </a:lnTo>
                <a:lnTo>
                  <a:pt x="661713" y="446123"/>
                </a:lnTo>
                <a:lnTo>
                  <a:pt x="637095" y="414015"/>
                </a:lnTo>
                <a:lnTo>
                  <a:pt x="607577" y="388153"/>
                </a:lnTo>
                <a:lnTo>
                  <a:pt x="573368" y="368790"/>
                </a:lnTo>
                <a:lnTo>
                  <a:pt x="534677" y="356183"/>
                </a:lnTo>
                <a:lnTo>
                  <a:pt x="491712" y="350586"/>
                </a:lnTo>
                <a:lnTo>
                  <a:pt x="494445" y="348041"/>
                </a:lnTo>
                <a:lnTo>
                  <a:pt x="499555" y="342565"/>
                </a:lnTo>
                <a:lnTo>
                  <a:pt x="527668" y="305046"/>
                </a:lnTo>
                <a:lnTo>
                  <a:pt x="545939" y="263490"/>
                </a:lnTo>
                <a:lnTo>
                  <a:pt x="554416" y="219618"/>
                </a:lnTo>
                <a:lnTo>
                  <a:pt x="553147" y="175153"/>
                </a:lnTo>
                <a:lnTo>
                  <a:pt x="542180" y="131818"/>
                </a:lnTo>
                <a:lnTo>
                  <a:pt x="521564" y="91333"/>
                </a:lnTo>
                <a:lnTo>
                  <a:pt x="491346" y="55422"/>
                </a:lnTo>
                <a:lnTo>
                  <a:pt x="429608" y="15427"/>
                </a:lnTo>
                <a:lnTo>
                  <a:pt x="360072" y="178"/>
                </a:lnTo>
                <a:lnTo>
                  <a:pt x="360072" y="0"/>
                </a:lnTo>
                <a:close/>
              </a:path>
            </a:pathLst>
          </a:custGeom>
          <a:solidFill>
            <a:srgbClr val="1F6E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7419488" y="9214146"/>
            <a:ext cx="707390" cy="641350"/>
          </a:xfrm>
          <a:custGeom>
            <a:avLst/>
            <a:gdLst/>
            <a:ahLst/>
            <a:cxnLst/>
            <a:rect l="l" t="t" r="r" b="b"/>
            <a:pathLst>
              <a:path w="707390" h="641350">
                <a:moveTo>
                  <a:pt x="360072" y="0"/>
                </a:moveTo>
                <a:lnTo>
                  <a:pt x="346942" y="0"/>
                </a:lnTo>
                <a:lnTo>
                  <a:pt x="346942" y="178"/>
                </a:lnTo>
                <a:lnTo>
                  <a:pt x="311638" y="4735"/>
                </a:lnTo>
                <a:lnTo>
                  <a:pt x="245134" y="32305"/>
                </a:lnTo>
                <a:lnTo>
                  <a:pt x="185458" y="91333"/>
                </a:lnTo>
                <a:lnTo>
                  <a:pt x="164840" y="131818"/>
                </a:lnTo>
                <a:lnTo>
                  <a:pt x="153873" y="175153"/>
                </a:lnTo>
                <a:lnTo>
                  <a:pt x="152605" y="219618"/>
                </a:lnTo>
                <a:lnTo>
                  <a:pt x="161083" y="263490"/>
                </a:lnTo>
                <a:lnTo>
                  <a:pt x="179356" y="305046"/>
                </a:lnTo>
                <a:lnTo>
                  <a:pt x="207470" y="342565"/>
                </a:lnTo>
                <a:lnTo>
                  <a:pt x="212579" y="348041"/>
                </a:lnTo>
                <a:lnTo>
                  <a:pt x="215312" y="350586"/>
                </a:lnTo>
                <a:lnTo>
                  <a:pt x="172348" y="356183"/>
                </a:lnTo>
                <a:lnTo>
                  <a:pt x="133657" y="368790"/>
                </a:lnTo>
                <a:lnTo>
                  <a:pt x="99448" y="388153"/>
                </a:lnTo>
                <a:lnTo>
                  <a:pt x="69930" y="414015"/>
                </a:lnTo>
                <a:lnTo>
                  <a:pt x="45311" y="446123"/>
                </a:lnTo>
                <a:lnTo>
                  <a:pt x="25800" y="484221"/>
                </a:lnTo>
                <a:lnTo>
                  <a:pt x="11605" y="528055"/>
                </a:lnTo>
                <a:lnTo>
                  <a:pt x="2936" y="577368"/>
                </a:lnTo>
                <a:lnTo>
                  <a:pt x="0" y="631907"/>
                </a:lnTo>
                <a:lnTo>
                  <a:pt x="0" y="640839"/>
                </a:lnTo>
                <a:lnTo>
                  <a:pt x="707015" y="640839"/>
                </a:lnTo>
                <a:lnTo>
                  <a:pt x="707015" y="631907"/>
                </a:lnTo>
                <a:lnTo>
                  <a:pt x="704078" y="577368"/>
                </a:lnTo>
                <a:lnTo>
                  <a:pt x="695409" y="528055"/>
                </a:lnTo>
                <a:lnTo>
                  <a:pt x="681214" y="484221"/>
                </a:lnTo>
                <a:lnTo>
                  <a:pt x="661703" y="446123"/>
                </a:lnTo>
                <a:lnTo>
                  <a:pt x="637084" y="414015"/>
                </a:lnTo>
                <a:lnTo>
                  <a:pt x="607566" y="388153"/>
                </a:lnTo>
                <a:lnTo>
                  <a:pt x="573357" y="368790"/>
                </a:lnTo>
                <a:lnTo>
                  <a:pt x="534666" y="356183"/>
                </a:lnTo>
                <a:lnTo>
                  <a:pt x="491702" y="350586"/>
                </a:lnTo>
                <a:lnTo>
                  <a:pt x="494435" y="348041"/>
                </a:lnTo>
                <a:lnTo>
                  <a:pt x="499544" y="342565"/>
                </a:lnTo>
                <a:lnTo>
                  <a:pt x="527658" y="305046"/>
                </a:lnTo>
                <a:lnTo>
                  <a:pt x="545931" y="263490"/>
                </a:lnTo>
                <a:lnTo>
                  <a:pt x="554409" y="219618"/>
                </a:lnTo>
                <a:lnTo>
                  <a:pt x="553141" y="175153"/>
                </a:lnTo>
                <a:lnTo>
                  <a:pt x="542174" y="131818"/>
                </a:lnTo>
                <a:lnTo>
                  <a:pt x="521557" y="91333"/>
                </a:lnTo>
                <a:lnTo>
                  <a:pt x="491335" y="55422"/>
                </a:lnTo>
                <a:lnTo>
                  <a:pt x="429603" y="15427"/>
                </a:lnTo>
                <a:lnTo>
                  <a:pt x="360072" y="178"/>
                </a:lnTo>
                <a:lnTo>
                  <a:pt x="360072" y="0"/>
                </a:lnTo>
                <a:close/>
              </a:path>
            </a:pathLst>
          </a:custGeom>
          <a:solidFill>
            <a:srgbClr val="673B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5640685" y="8825238"/>
            <a:ext cx="771525" cy="0"/>
          </a:xfrm>
          <a:custGeom>
            <a:avLst/>
            <a:gdLst/>
            <a:ahLst/>
            <a:cxnLst/>
            <a:rect l="l" t="t" r="r" b="b"/>
            <a:pathLst>
              <a:path w="771525">
                <a:moveTo>
                  <a:pt x="0" y="0"/>
                </a:moveTo>
                <a:lnTo>
                  <a:pt x="771432" y="0"/>
                </a:lnTo>
              </a:path>
            </a:pathLst>
          </a:custGeom>
          <a:ln w="13674">
            <a:solidFill>
              <a:srgbClr val="F1EE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387278" y="8825238"/>
            <a:ext cx="771525" cy="0"/>
          </a:xfrm>
          <a:custGeom>
            <a:avLst/>
            <a:gdLst/>
            <a:ahLst/>
            <a:cxnLst/>
            <a:rect l="l" t="t" r="r" b="b"/>
            <a:pathLst>
              <a:path w="771525">
                <a:moveTo>
                  <a:pt x="0" y="0"/>
                </a:moveTo>
                <a:lnTo>
                  <a:pt x="771432" y="0"/>
                </a:lnTo>
              </a:path>
            </a:pathLst>
          </a:custGeom>
          <a:ln w="13674">
            <a:solidFill>
              <a:srgbClr val="F1EE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15639653" y="9963449"/>
            <a:ext cx="772160" cy="36512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3970" marR="5080" indent="-1905">
              <a:lnSpc>
                <a:spcPts val="1290"/>
              </a:lnSpc>
              <a:spcBef>
                <a:spcPts val="215"/>
              </a:spcBef>
            </a:pPr>
            <a:r>
              <a:rPr sz="1150" b="1" dirty="0">
                <a:solidFill>
                  <a:srgbClr val="57585B"/>
                </a:solidFill>
                <a:latin typeface="Open Sans Semibold"/>
                <a:cs typeface="Open Sans Semibold"/>
              </a:rPr>
              <a:t>John</a:t>
            </a:r>
            <a:r>
              <a:rPr sz="1150" b="1" spc="-30" dirty="0">
                <a:solidFill>
                  <a:srgbClr val="57585B"/>
                </a:solidFill>
                <a:latin typeface="Open Sans Semibold"/>
                <a:cs typeface="Open Sans Semibold"/>
              </a:rPr>
              <a:t> </a:t>
            </a:r>
            <a:r>
              <a:rPr sz="1150" b="1" spc="-10" dirty="0">
                <a:solidFill>
                  <a:srgbClr val="57585B"/>
                </a:solidFill>
                <a:latin typeface="Open Sans Semibold"/>
                <a:cs typeface="Open Sans Semibold"/>
              </a:rPr>
              <a:t>Signs </a:t>
            </a:r>
            <a:r>
              <a:rPr sz="1150" b="1" dirty="0">
                <a:solidFill>
                  <a:srgbClr val="57585B"/>
                </a:solidFill>
                <a:latin typeface="Open Sans Semibold"/>
                <a:cs typeface="Open Sans Semibold"/>
              </a:rPr>
              <a:t>A</a:t>
            </a:r>
            <a:r>
              <a:rPr sz="1150" b="1" spc="-15" dirty="0">
                <a:solidFill>
                  <a:srgbClr val="57585B"/>
                </a:solidFill>
                <a:latin typeface="Open Sans Semibold"/>
                <a:cs typeface="Open Sans Semibold"/>
              </a:rPr>
              <a:t> </a:t>
            </a:r>
            <a:r>
              <a:rPr sz="1150" b="1" spc="-10" dirty="0">
                <a:solidFill>
                  <a:srgbClr val="57585B"/>
                </a:solidFill>
                <a:latin typeface="Open Sans Semibold"/>
                <a:cs typeface="Open Sans Semibold"/>
              </a:rPr>
              <a:t>Message</a:t>
            </a:r>
            <a:endParaRPr sz="1150">
              <a:latin typeface="Open Sans Semibold"/>
              <a:cs typeface="Open Sans Semibold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7200281" y="9963449"/>
            <a:ext cx="1156970" cy="365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3810" algn="ctr">
              <a:lnSpc>
                <a:spcPts val="1335"/>
              </a:lnSpc>
              <a:spcBef>
                <a:spcPts val="95"/>
              </a:spcBef>
            </a:pPr>
            <a:r>
              <a:rPr sz="1150" b="1" dirty="0">
                <a:solidFill>
                  <a:srgbClr val="57585B"/>
                </a:solidFill>
                <a:latin typeface="Open Sans Semibold"/>
                <a:cs typeface="Open Sans Semibold"/>
              </a:rPr>
              <a:t>Arel</a:t>
            </a:r>
            <a:r>
              <a:rPr sz="1150" b="1" spc="-45" dirty="0">
                <a:solidFill>
                  <a:srgbClr val="57585B"/>
                </a:solidFill>
                <a:latin typeface="Open Sans Semibold"/>
                <a:cs typeface="Open Sans Semibold"/>
              </a:rPr>
              <a:t> </a:t>
            </a:r>
            <a:r>
              <a:rPr sz="1150" b="1" spc="-10" dirty="0">
                <a:solidFill>
                  <a:srgbClr val="57585B"/>
                </a:solidFill>
                <a:latin typeface="Open Sans Semibold"/>
                <a:cs typeface="Open Sans Semibold"/>
              </a:rPr>
              <a:t>Verifies</a:t>
            </a:r>
            <a:endParaRPr sz="1150">
              <a:latin typeface="Open Sans Semibold"/>
              <a:cs typeface="Open Sans Semibold"/>
            </a:endParaRPr>
          </a:p>
          <a:p>
            <a:pPr algn="ctr">
              <a:lnSpc>
                <a:spcPts val="1335"/>
              </a:lnSpc>
            </a:pPr>
            <a:r>
              <a:rPr sz="1150" b="1" dirty="0">
                <a:solidFill>
                  <a:srgbClr val="57585B"/>
                </a:solidFill>
                <a:latin typeface="Open Sans Semibold"/>
                <a:cs typeface="Open Sans Semibold"/>
              </a:rPr>
              <a:t>John’s</a:t>
            </a:r>
            <a:r>
              <a:rPr sz="1150" b="1" spc="-35" dirty="0">
                <a:solidFill>
                  <a:srgbClr val="57585B"/>
                </a:solidFill>
                <a:latin typeface="Open Sans Semibold"/>
                <a:cs typeface="Open Sans Semibold"/>
              </a:rPr>
              <a:t> </a:t>
            </a:r>
            <a:r>
              <a:rPr sz="1150" b="1" spc="-10" dirty="0">
                <a:solidFill>
                  <a:srgbClr val="57585B"/>
                </a:solidFill>
                <a:latin typeface="Open Sans Semibold"/>
                <a:cs typeface="Open Sans Semibold"/>
              </a:rPr>
              <a:t>Signature</a:t>
            </a:r>
            <a:endParaRPr sz="1150">
              <a:latin typeface="Open Sans Semibold"/>
              <a:cs typeface="Open Sans Semibold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5699598" y="7446753"/>
            <a:ext cx="654050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b="1" spc="-10" dirty="0">
                <a:solidFill>
                  <a:srgbClr val="FFA615"/>
                </a:solidFill>
                <a:latin typeface="Open Sans Semibold"/>
                <a:cs typeface="Open Sans Semibold"/>
              </a:rPr>
              <a:t>(Encrypt)</a:t>
            </a:r>
            <a:endParaRPr sz="1150">
              <a:latin typeface="Open Sans Semibold"/>
              <a:cs typeface="Open Sans Semibold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7437585" y="7446753"/>
            <a:ext cx="670560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b="1" spc="-10" dirty="0">
                <a:solidFill>
                  <a:srgbClr val="673B94"/>
                </a:solidFill>
                <a:latin typeface="Open Sans Semibold"/>
                <a:cs typeface="Open Sans Semibold"/>
              </a:rPr>
              <a:t>(Decrypt)</a:t>
            </a:r>
            <a:endParaRPr sz="1150">
              <a:latin typeface="Open Sans Semibold"/>
              <a:cs typeface="Open Sans Semibold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6899697" y="8998934"/>
            <a:ext cx="0" cy="341630"/>
          </a:xfrm>
          <a:custGeom>
            <a:avLst/>
            <a:gdLst/>
            <a:ahLst/>
            <a:cxnLst/>
            <a:rect l="l" t="t" r="r" b="b"/>
            <a:pathLst>
              <a:path h="341629">
                <a:moveTo>
                  <a:pt x="0" y="0"/>
                </a:moveTo>
                <a:lnTo>
                  <a:pt x="0" y="341277"/>
                </a:lnTo>
              </a:path>
            </a:pathLst>
          </a:custGeom>
          <a:ln w="13674">
            <a:solidFill>
              <a:srgbClr val="F1EE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16624577" y="9403211"/>
            <a:ext cx="550545" cy="36512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8255">
              <a:lnSpc>
                <a:spcPts val="1290"/>
              </a:lnSpc>
              <a:spcBef>
                <a:spcPts val="215"/>
              </a:spcBef>
            </a:pPr>
            <a:r>
              <a:rPr sz="1150" b="1" spc="-10" dirty="0">
                <a:solidFill>
                  <a:srgbClr val="57585B"/>
                </a:solidFill>
                <a:latin typeface="Open Sans Semibold"/>
                <a:cs typeface="Open Sans Semibold"/>
              </a:rPr>
              <a:t>Signed </a:t>
            </a:r>
            <a:r>
              <a:rPr sz="1150" b="1" dirty="0">
                <a:solidFill>
                  <a:srgbClr val="57585B"/>
                </a:solidFill>
                <a:latin typeface="Open Sans Semibold"/>
                <a:cs typeface="Open Sans Semibold"/>
              </a:rPr>
              <a:t>by</a:t>
            </a:r>
            <a:r>
              <a:rPr sz="1150" b="1" spc="-25" dirty="0">
                <a:solidFill>
                  <a:srgbClr val="57585B"/>
                </a:solidFill>
                <a:latin typeface="Open Sans Semibold"/>
                <a:cs typeface="Open Sans Semibold"/>
              </a:rPr>
              <a:t> </a:t>
            </a:r>
            <a:r>
              <a:rPr sz="1150" b="1" spc="-20" dirty="0">
                <a:solidFill>
                  <a:srgbClr val="57585B"/>
                </a:solidFill>
                <a:latin typeface="Open Sans Semibold"/>
                <a:cs typeface="Open Sans Semibold"/>
              </a:rPr>
              <a:t>John</a:t>
            </a:r>
            <a:endParaRPr sz="1150">
              <a:latin typeface="Open Sans Semibold"/>
              <a:cs typeface="Open Sans Semibold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8389838" y="8172356"/>
            <a:ext cx="607695" cy="774700"/>
            <a:chOff x="18389838" y="8172356"/>
            <a:chExt cx="607695" cy="774700"/>
          </a:xfrm>
        </p:grpSpPr>
        <p:sp>
          <p:nvSpPr>
            <p:cNvPr id="76" name="object 76"/>
            <p:cNvSpPr/>
            <p:nvPr/>
          </p:nvSpPr>
          <p:spPr>
            <a:xfrm>
              <a:off x="18389829" y="8172367"/>
              <a:ext cx="513080" cy="683895"/>
            </a:xfrm>
            <a:custGeom>
              <a:avLst/>
              <a:gdLst/>
              <a:ahLst/>
              <a:cxnLst/>
              <a:rect l="l" t="t" r="r" b="b"/>
              <a:pathLst>
                <a:path w="513080" h="683895">
                  <a:moveTo>
                    <a:pt x="512902" y="199440"/>
                  </a:moveTo>
                  <a:lnTo>
                    <a:pt x="471576" y="199440"/>
                  </a:lnTo>
                  <a:lnTo>
                    <a:pt x="471576" y="313436"/>
                  </a:lnTo>
                  <a:lnTo>
                    <a:pt x="471576" y="370420"/>
                  </a:lnTo>
                  <a:lnTo>
                    <a:pt x="471576" y="427443"/>
                  </a:lnTo>
                  <a:lnTo>
                    <a:pt x="471576" y="484416"/>
                  </a:lnTo>
                  <a:lnTo>
                    <a:pt x="471576" y="541388"/>
                  </a:lnTo>
                  <a:lnTo>
                    <a:pt x="471576" y="598373"/>
                  </a:lnTo>
                  <a:lnTo>
                    <a:pt x="333705" y="598373"/>
                  </a:lnTo>
                  <a:lnTo>
                    <a:pt x="333705" y="541388"/>
                  </a:lnTo>
                  <a:lnTo>
                    <a:pt x="471576" y="541388"/>
                  </a:lnTo>
                  <a:lnTo>
                    <a:pt x="471576" y="484416"/>
                  </a:lnTo>
                  <a:lnTo>
                    <a:pt x="333705" y="484416"/>
                  </a:lnTo>
                  <a:lnTo>
                    <a:pt x="333705" y="427443"/>
                  </a:lnTo>
                  <a:lnTo>
                    <a:pt x="471576" y="427443"/>
                  </a:lnTo>
                  <a:lnTo>
                    <a:pt x="471576" y="370420"/>
                  </a:lnTo>
                  <a:lnTo>
                    <a:pt x="333705" y="370420"/>
                  </a:lnTo>
                  <a:lnTo>
                    <a:pt x="333705" y="313436"/>
                  </a:lnTo>
                  <a:lnTo>
                    <a:pt x="471576" y="313436"/>
                  </a:lnTo>
                  <a:lnTo>
                    <a:pt x="471576" y="199440"/>
                  </a:lnTo>
                  <a:lnTo>
                    <a:pt x="370420" y="199440"/>
                  </a:lnTo>
                  <a:lnTo>
                    <a:pt x="348297" y="194945"/>
                  </a:lnTo>
                  <a:lnTo>
                    <a:pt x="330174" y="182702"/>
                  </a:lnTo>
                  <a:lnTo>
                    <a:pt x="317931" y="164592"/>
                  </a:lnTo>
                  <a:lnTo>
                    <a:pt x="313448" y="142595"/>
                  </a:lnTo>
                  <a:lnTo>
                    <a:pt x="313448" y="313436"/>
                  </a:lnTo>
                  <a:lnTo>
                    <a:pt x="313448" y="598373"/>
                  </a:lnTo>
                  <a:lnTo>
                    <a:pt x="60655" y="598373"/>
                  </a:lnTo>
                  <a:lnTo>
                    <a:pt x="60655" y="541388"/>
                  </a:lnTo>
                  <a:lnTo>
                    <a:pt x="313448" y="541388"/>
                  </a:lnTo>
                  <a:lnTo>
                    <a:pt x="313448" y="484416"/>
                  </a:lnTo>
                  <a:lnTo>
                    <a:pt x="60655" y="484416"/>
                  </a:lnTo>
                  <a:lnTo>
                    <a:pt x="60655" y="427443"/>
                  </a:lnTo>
                  <a:lnTo>
                    <a:pt x="313448" y="427443"/>
                  </a:lnTo>
                  <a:lnTo>
                    <a:pt x="313448" y="370420"/>
                  </a:lnTo>
                  <a:lnTo>
                    <a:pt x="60655" y="370420"/>
                  </a:lnTo>
                  <a:lnTo>
                    <a:pt x="60655" y="313436"/>
                  </a:lnTo>
                  <a:lnTo>
                    <a:pt x="313448" y="313436"/>
                  </a:lnTo>
                  <a:lnTo>
                    <a:pt x="313448" y="142595"/>
                  </a:lnTo>
                  <a:lnTo>
                    <a:pt x="313423" y="142468"/>
                  </a:lnTo>
                  <a:lnTo>
                    <a:pt x="313423" y="85483"/>
                  </a:lnTo>
                  <a:lnTo>
                    <a:pt x="313423" y="0"/>
                  </a:lnTo>
                  <a:lnTo>
                    <a:pt x="256451" y="0"/>
                  </a:lnTo>
                  <a:lnTo>
                    <a:pt x="256451" y="85483"/>
                  </a:lnTo>
                  <a:lnTo>
                    <a:pt x="256451" y="142468"/>
                  </a:lnTo>
                  <a:lnTo>
                    <a:pt x="256451" y="199440"/>
                  </a:lnTo>
                  <a:lnTo>
                    <a:pt x="256451" y="256438"/>
                  </a:lnTo>
                  <a:lnTo>
                    <a:pt x="60629" y="256438"/>
                  </a:lnTo>
                  <a:lnTo>
                    <a:pt x="60629" y="199440"/>
                  </a:lnTo>
                  <a:lnTo>
                    <a:pt x="256451" y="199440"/>
                  </a:lnTo>
                  <a:lnTo>
                    <a:pt x="256451" y="142468"/>
                  </a:lnTo>
                  <a:lnTo>
                    <a:pt x="60629" y="142468"/>
                  </a:lnTo>
                  <a:lnTo>
                    <a:pt x="60629" y="85483"/>
                  </a:lnTo>
                  <a:lnTo>
                    <a:pt x="256451" y="85483"/>
                  </a:lnTo>
                  <a:lnTo>
                    <a:pt x="256451" y="0"/>
                  </a:lnTo>
                  <a:lnTo>
                    <a:pt x="28511" y="0"/>
                  </a:lnTo>
                  <a:lnTo>
                    <a:pt x="17449" y="2247"/>
                  </a:lnTo>
                  <a:lnTo>
                    <a:pt x="8382" y="8369"/>
                  </a:lnTo>
                  <a:lnTo>
                    <a:pt x="2260" y="17437"/>
                  </a:lnTo>
                  <a:lnTo>
                    <a:pt x="0" y="28486"/>
                  </a:lnTo>
                  <a:lnTo>
                    <a:pt x="0" y="655370"/>
                  </a:lnTo>
                  <a:lnTo>
                    <a:pt x="2273" y="666432"/>
                  </a:lnTo>
                  <a:lnTo>
                    <a:pt x="8382" y="675487"/>
                  </a:lnTo>
                  <a:lnTo>
                    <a:pt x="17424" y="681596"/>
                  </a:lnTo>
                  <a:lnTo>
                    <a:pt x="28511" y="683856"/>
                  </a:lnTo>
                  <a:lnTo>
                    <a:pt x="484403" y="683856"/>
                  </a:lnTo>
                  <a:lnTo>
                    <a:pt x="495477" y="681596"/>
                  </a:lnTo>
                  <a:lnTo>
                    <a:pt x="504520" y="675487"/>
                  </a:lnTo>
                  <a:lnTo>
                    <a:pt x="510628" y="666432"/>
                  </a:lnTo>
                  <a:lnTo>
                    <a:pt x="512902" y="655370"/>
                  </a:lnTo>
                  <a:lnTo>
                    <a:pt x="512902" y="598373"/>
                  </a:lnTo>
                  <a:lnTo>
                    <a:pt x="512902" y="541388"/>
                  </a:lnTo>
                  <a:lnTo>
                    <a:pt x="512902" y="256438"/>
                  </a:lnTo>
                  <a:lnTo>
                    <a:pt x="512902" y="199440"/>
                  </a:lnTo>
                  <a:close/>
                </a:path>
                <a:path w="513080" h="683895">
                  <a:moveTo>
                    <a:pt x="512902" y="142455"/>
                  </a:moveTo>
                  <a:lnTo>
                    <a:pt x="370420" y="0"/>
                  </a:lnTo>
                  <a:lnTo>
                    <a:pt x="370420" y="142455"/>
                  </a:lnTo>
                  <a:lnTo>
                    <a:pt x="512902" y="142455"/>
                  </a:lnTo>
                  <a:close/>
                </a:path>
              </a:pathLst>
            </a:custGeom>
            <a:solidFill>
              <a:srgbClr val="9F7B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753911" y="8704151"/>
              <a:ext cx="222328" cy="222338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8733590" y="8683735"/>
              <a:ext cx="263525" cy="263525"/>
            </a:xfrm>
            <a:custGeom>
              <a:avLst/>
              <a:gdLst/>
              <a:ahLst/>
              <a:cxnLst/>
              <a:rect l="l" t="t" r="r" b="b"/>
              <a:pathLst>
                <a:path w="263525" h="263525">
                  <a:moveTo>
                    <a:pt x="178649" y="246893"/>
                  </a:moveTo>
                  <a:lnTo>
                    <a:pt x="98887" y="246893"/>
                  </a:lnTo>
                  <a:lnTo>
                    <a:pt x="102468" y="247856"/>
                  </a:lnTo>
                  <a:lnTo>
                    <a:pt x="111253" y="253112"/>
                  </a:lnTo>
                  <a:lnTo>
                    <a:pt x="116851" y="256159"/>
                  </a:lnTo>
                  <a:lnTo>
                    <a:pt x="128519" y="263143"/>
                  </a:lnTo>
                  <a:lnTo>
                    <a:pt x="134770" y="263101"/>
                  </a:lnTo>
                  <a:lnTo>
                    <a:pt x="146605" y="256117"/>
                  </a:lnTo>
                  <a:lnTo>
                    <a:pt x="152037" y="253112"/>
                  </a:lnTo>
                  <a:lnTo>
                    <a:pt x="160738" y="247919"/>
                  </a:lnTo>
                  <a:lnTo>
                    <a:pt x="164214" y="246913"/>
                  </a:lnTo>
                  <a:lnTo>
                    <a:pt x="178007" y="246913"/>
                  </a:lnTo>
                  <a:lnTo>
                    <a:pt x="178649" y="246893"/>
                  </a:lnTo>
                  <a:close/>
                </a:path>
                <a:path w="263525" h="263525">
                  <a:moveTo>
                    <a:pt x="195263" y="246840"/>
                  </a:moveTo>
                  <a:lnTo>
                    <a:pt x="180256" y="246840"/>
                  </a:lnTo>
                  <a:lnTo>
                    <a:pt x="194569" y="247238"/>
                  </a:lnTo>
                  <a:lnTo>
                    <a:pt x="195263" y="246840"/>
                  </a:lnTo>
                  <a:close/>
                </a:path>
                <a:path w="263525" h="263525">
                  <a:moveTo>
                    <a:pt x="68458" y="16062"/>
                  </a:moveTo>
                  <a:lnTo>
                    <a:pt x="63160" y="19130"/>
                  </a:lnTo>
                  <a:lnTo>
                    <a:pt x="56553" y="30836"/>
                  </a:lnTo>
                  <a:lnTo>
                    <a:pt x="53317" y="36208"/>
                  </a:lnTo>
                  <a:lnTo>
                    <a:pt x="48239" y="45328"/>
                  </a:lnTo>
                  <a:lnTo>
                    <a:pt x="45495" y="48103"/>
                  </a:lnTo>
                  <a:lnTo>
                    <a:pt x="36365" y="53181"/>
                  </a:lnTo>
                  <a:lnTo>
                    <a:pt x="30993" y="56459"/>
                  </a:lnTo>
                  <a:lnTo>
                    <a:pt x="19130" y="63087"/>
                  </a:lnTo>
                  <a:lnTo>
                    <a:pt x="16135" y="68500"/>
                  </a:lnTo>
                  <a:lnTo>
                    <a:pt x="16212" y="82280"/>
                  </a:lnTo>
                  <a:lnTo>
                    <a:pt x="16502" y="88719"/>
                  </a:lnTo>
                  <a:lnTo>
                    <a:pt x="16051" y="95190"/>
                  </a:lnTo>
                  <a:lnTo>
                    <a:pt x="15831" y="98688"/>
                  </a:lnTo>
                  <a:lnTo>
                    <a:pt x="14775" y="102394"/>
                  </a:lnTo>
                  <a:lnTo>
                    <a:pt x="10502" y="111148"/>
                  </a:lnTo>
                  <a:lnTo>
                    <a:pt x="7151" y="116478"/>
                  </a:lnTo>
                  <a:lnTo>
                    <a:pt x="79" y="128236"/>
                  </a:lnTo>
                  <a:lnTo>
                    <a:pt x="0" y="134624"/>
                  </a:lnTo>
                  <a:lnTo>
                    <a:pt x="7078" y="146477"/>
                  </a:lnTo>
                  <a:lnTo>
                    <a:pt x="10104" y="151984"/>
                  </a:lnTo>
                  <a:lnTo>
                    <a:pt x="13329" y="157377"/>
                  </a:lnTo>
                  <a:lnTo>
                    <a:pt x="15277" y="160675"/>
                  </a:lnTo>
                  <a:lnTo>
                    <a:pt x="16245" y="164162"/>
                  </a:lnTo>
                  <a:lnTo>
                    <a:pt x="16156" y="194601"/>
                  </a:lnTo>
                  <a:lnTo>
                    <a:pt x="19161" y="199952"/>
                  </a:lnTo>
                  <a:lnTo>
                    <a:pt x="31213" y="206747"/>
                  </a:lnTo>
                  <a:lnTo>
                    <a:pt x="37119" y="209920"/>
                  </a:lnTo>
                  <a:lnTo>
                    <a:pt x="45380" y="215354"/>
                  </a:lnTo>
                  <a:lnTo>
                    <a:pt x="47841" y="217857"/>
                  </a:lnTo>
                  <a:lnTo>
                    <a:pt x="53202" y="225961"/>
                  </a:lnTo>
                  <a:lnTo>
                    <a:pt x="56301" y="231668"/>
                  </a:lnTo>
                  <a:lnTo>
                    <a:pt x="63087" y="243940"/>
                  </a:lnTo>
                  <a:lnTo>
                    <a:pt x="68573" y="247060"/>
                  </a:lnTo>
                  <a:lnTo>
                    <a:pt x="95961" y="246934"/>
                  </a:lnTo>
                  <a:lnTo>
                    <a:pt x="98887" y="246893"/>
                  </a:lnTo>
                  <a:lnTo>
                    <a:pt x="178649" y="246893"/>
                  </a:lnTo>
                  <a:lnTo>
                    <a:pt x="180256" y="246840"/>
                  </a:lnTo>
                  <a:lnTo>
                    <a:pt x="195263" y="246840"/>
                  </a:lnTo>
                  <a:lnTo>
                    <a:pt x="200444" y="243866"/>
                  </a:lnTo>
                  <a:lnTo>
                    <a:pt x="207445" y="230652"/>
                  </a:lnTo>
                  <a:lnTo>
                    <a:pt x="131325" y="230652"/>
                  </a:lnTo>
                  <a:lnTo>
                    <a:pt x="92814" y="222738"/>
                  </a:lnTo>
                  <a:lnTo>
                    <a:pt x="61386" y="201425"/>
                  </a:lnTo>
                  <a:lnTo>
                    <a:pt x="40225" y="169907"/>
                  </a:lnTo>
                  <a:lnTo>
                    <a:pt x="32512" y="131378"/>
                  </a:lnTo>
                  <a:lnTo>
                    <a:pt x="40388" y="92775"/>
                  </a:lnTo>
                  <a:lnTo>
                    <a:pt x="61729" y="61276"/>
                  </a:lnTo>
                  <a:lnTo>
                    <a:pt x="93317" y="40083"/>
                  </a:lnTo>
                  <a:lnTo>
                    <a:pt x="131933" y="32396"/>
                  </a:lnTo>
                  <a:lnTo>
                    <a:pt x="207597" y="32396"/>
                  </a:lnTo>
                  <a:lnTo>
                    <a:pt x="206799" y="31088"/>
                  </a:lnTo>
                  <a:lnTo>
                    <a:pt x="200171" y="19088"/>
                  </a:lnTo>
                  <a:lnTo>
                    <a:pt x="195593" y="16504"/>
                  </a:lnTo>
                  <a:lnTo>
                    <a:pt x="93527" y="16504"/>
                  </a:lnTo>
                  <a:lnTo>
                    <a:pt x="85913" y="16083"/>
                  </a:lnTo>
                  <a:lnTo>
                    <a:pt x="68458" y="16062"/>
                  </a:lnTo>
                  <a:close/>
                </a:path>
                <a:path w="263525" h="263525">
                  <a:moveTo>
                    <a:pt x="95961" y="246934"/>
                  </a:moveTo>
                  <a:lnTo>
                    <a:pt x="82353" y="246934"/>
                  </a:lnTo>
                  <a:lnTo>
                    <a:pt x="88646" y="247039"/>
                  </a:lnTo>
                  <a:lnTo>
                    <a:pt x="95961" y="246934"/>
                  </a:lnTo>
                  <a:close/>
                </a:path>
                <a:path w="263525" h="263525">
                  <a:moveTo>
                    <a:pt x="178007" y="246913"/>
                  </a:moveTo>
                  <a:lnTo>
                    <a:pt x="164214" y="246913"/>
                  </a:lnTo>
                  <a:lnTo>
                    <a:pt x="174151" y="247039"/>
                  </a:lnTo>
                  <a:lnTo>
                    <a:pt x="178007" y="246913"/>
                  </a:lnTo>
                  <a:close/>
                </a:path>
                <a:path w="263525" h="263525">
                  <a:moveTo>
                    <a:pt x="207597" y="32396"/>
                  </a:moveTo>
                  <a:lnTo>
                    <a:pt x="131933" y="32396"/>
                  </a:lnTo>
                  <a:lnTo>
                    <a:pt x="170459" y="40315"/>
                  </a:lnTo>
                  <a:lnTo>
                    <a:pt x="201889" y="61627"/>
                  </a:lnTo>
                  <a:lnTo>
                    <a:pt x="223046" y="93143"/>
                  </a:lnTo>
                  <a:lnTo>
                    <a:pt x="230757" y="131671"/>
                  </a:lnTo>
                  <a:lnTo>
                    <a:pt x="222873" y="170277"/>
                  </a:lnTo>
                  <a:lnTo>
                    <a:pt x="201526" y="201780"/>
                  </a:lnTo>
                  <a:lnTo>
                    <a:pt x="169937" y="222974"/>
                  </a:lnTo>
                  <a:lnTo>
                    <a:pt x="131325" y="230652"/>
                  </a:lnTo>
                  <a:lnTo>
                    <a:pt x="207445" y="230652"/>
                  </a:lnTo>
                  <a:lnTo>
                    <a:pt x="244107" y="200077"/>
                  </a:lnTo>
                  <a:lnTo>
                    <a:pt x="247207" y="194465"/>
                  </a:lnTo>
                  <a:lnTo>
                    <a:pt x="247014" y="180999"/>
                  </a:lnTo>
                  <a:lnTo>
                    <a:pt x="247008" y="164162"/>
                  </a:lnTo>
                  <a:lnTo>
                    <a:pt x="247992" y="160665"/>
                  </a:lnTo>
                  <a:lnTo>
                    <a:pt x="253039" y="152215"/>
                  </a:lnTo>
                  <a:lnTo>
                    <a:pt x="255845" y="146916"/>
                  </a:lnTo>
                  <a:lnTo>
                    <a:pt x="263269" y="134959"/>
                  </a:lnTo>
                  <a:lnTo>
                    <a:pt x="263342" y="128236"/>
                  </a:lnTo>
                  <a:lnTo>
                    <a:pt x="259060" y="121336"/>
                  </a:lnTo>
                  <a:lnTo>
                    <a:pt x="255918" y="116226"/>
                  </a:lnTo>
                  <a:lnTo>
                    <a:pt x="253112" y="110928"/>
                  </a:lnTo>
                  <a:lnTo>
                    <a:pt x="247971" y="102394"/>
                  </a:lnTo>
                  <a:lnTo>
                    <a:pt x="247008" y="98813"/>
                  </a:lnTo>
                  <a:lnTo>
                    <a:pt x="247094" y="92775"/>
                  </a:lnTo>
                  <a:lnTo>
                    <a:pt x="247147" y="68500"/>
                  </a:lnTo>
                  <a:lnTo>
                    <a:pt x="244107" y="62992"/>
                  </a:lnTo>
                  <a:lnTo>
                    <a:pt x="232076" y="56375"/>
                  </a:lnTo>
                  <a:lnTo>
                    <a:pt x="226820" y="53108"/>
                  </a:lnTo>
                  <a:lnTo>
                    <a:pt x="217825" y="48103"/>
                  </a:lnTo>
                  <a:lnTo>
                    <a:pt x="215134" y="45475"/>
                  </a:lnTo>
                  <a:lnTo>
                    <a:pt x="210066" y="36449"/>
                  </a:lnTo>
                  <a:lnTo>
                    <a:pt x="207597" y="32396"/>
                  </a:lnTo>
                  <a:close/>
                </a:path>
                <a:path w="263525" h="263525">
                  <a:moveTo>
                    <a:pt x="134498" y="0"/>
                  </a:moveTo>
                  <a:lnTo>
                    <a:pt x="128760" y="41"/>
                  </a:lnTo>
                  <a:lnTo>
                    <a:pt x="119985" y="4963"/>
                  </a:lnTo>
                  <a:lnTo>
                    <a:pt x="116792" y="6565"/>
                  </a:lnTo>
                  <a:lnTo>
                    <a:pt x="113891" y="8554"/>
                  </a:lnTo>
                  <a:lnTo>
                    <a:pt x="107432" y="12450"/>
                  </a:lnTo>
                  <a:lnTo>
                    <a:pt x="100672" y="15197"/>
                  </a:lnTo>
                  <a:lnTo>
                    <a:pt x="93527" y="16504"/>
                  </a:lnTo>
                  <a:lnTo>
                    <a:pt x="195593" y="16504"/>
                  </a:lnTo>
                  <a:lnTo>
                    <a:pt x="195032" y="16187"/>
                  </a:lnTo>
                  <a:lnTo>
                    <a:pt x="164508" y="16187"/>
                  </a:lnTo>
                  <a:lnTo>
                    <a:pt x="160686" y="15151"/>
                  </a:lnTo>
                  <a:lnTo>
                    <a:pt x="151471" y="9591"/>
                  </a:lnTo>
                  <a:lnTo>
                    <a:pt x="134498" y="0"/>
                  </a:lnTo>
                  <a:close/>
                </a:path>
                <a:path w="263525" h="263525">
                  <a:moveTo>
                    <a:pt x="174968" y="15989"/>
                  </a:moveTo>
                  <a:lnTo>
                    <a:pt x="164508" y="16187"/>
                  </a:lnTo>
                  <a:lnTo>
                    <a:pt x="195032" y="16187"/>
                  </a:lnTo>
                  <a:lnTo>
                    <a:pt x="194902" y="16114"/>
                  </a:lnTo>
                  <a:lnTo>
                    <a:pt x="181177" y="16114"/>
                  </a:lnTo>
                  <a:lnTo>
                    <a:pt x="174968" y="15989"/>
                  </a:lnTo>
                  <a:close/>
                </a:path>
                <a:path w="263525" h="263525">
                  <a:moveTo>
                    <a:pt x="194716" y="16009"/>
                  </a:moveTo>
                  <a:lnTo>
                    <a:pt x="181177" y="16114"/>
                  </a:lnTo>
                  <a:lnTo>
                    <a:pt x="194902" y="16114"/>
                  </a:lnTo>
                  <a:lnTo>
                    <a:pt x="194716" y="16009"/>
                  </a:lnTo>
                  <a:close/>
                </a:path>
              </a:pathLst>
            </a:custGeom>
            <a:solidFill>
              <a:srgbClr val="67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779287" y="8729320"/>
              <a:ext cx="171869" cy="171890"/>
            </a:xfrm>
            <a:prstGeom prst="rect">
              <a:avLst/>
            </a:prstGeom>
          </p:spPr>
        </p:pic>
      </p:grpSp>
      <p:sp>
        <p:nvSpPr>
          <p:cNvPr id="80" name="object 80"/>
          <p:cNvSpPr/>
          <p:nvPr/>
        </p:nvSpPr>
        <p:spPr>
          <a:xfrm>
            <a:off x="14896656" y="8172367"/>
            <a:ext cx="513080" cy="683895"/>
          </a:xfrm>
          <a:custGeom>
            <a:avLst/>
            <a:gdLst/>
            <a:ahLst/>
            <a:cxnLst/>
            <a:rect l="l" t="t" r="r" b="b"/>
            <a:pathLst>
              <a:path w="513080" h="683895">
                <a:moveTo>
                  <a:pt x="512889" y="199440"/>
                </a:moveTo>
                <a:lnTo>
                  <a:pt x="471576" y="199440"/>
                </a:lnTo>
                <a:lnTo>
                  <a:pt x="471576" y="313436"/>
                </a:lnTo>
                <a:lnTo>
                  <a:pt x="471576" y="370420"/>
                </a:lnTo>
                <a:lnTo>
                  <a:pt x="471576" y="427443"/>
                </a:lnTo>
                <a:lnTo>
                  <a:pt x="471576" y="484416"/>
                </a:lnTo>
                <a:lnTo>
                  <a:pt x="471576" y="541388"/>
                </a:lnTo>
                <a:lnTo>
                  <a:pt x="471576" y="598373"/>
                </a:lnTo>
                <a:lnTo>
                  <a:pt x="333705" y="598373"/>
                </a:lnTo>
                <a:lnTo>
                  <a:pt x="333705" y="541388"/>
                </a:lnTo>
                <a:lnTo>
                  <a:pt x="471576" y="541388"/>
                </a:lnTo>
                <a:lnTo>
                  <a:pt x="471576" y="484416"/>
                </a:lnTo>
                <a:lnTo>
                  <a:pt x="333705" y="484416"/>
                </a:lnTo>
                <a:lnTo>
                  <a:pt x="333705" y="427443"/>
                </a:lnTo>
                <a:lnTo>
                  <a:pt x="471576" y="427443"/>
                </a:lnTo>
                <a:lnTo>
                  <a:pt x="471576" y="370420"/>
                </a:lnTo>
                <a:lnTo>
                  <a:pt x="333705" y="370420"/>
                </a:lnTo>
                <a:lnTo>
                  <a:pt x="333705" y="313436"/>
                </a:lnTo>
                <a:lnTo>
                  <a:pt x="471576" y="313436"/>
                </a:lnTo>
                <a:lnTo>
                  <a:pt x="471576" y="199440"/>
                </a:lnTo>
                <a:lnTo>
                  <a:pt x="370420" y="199440"/>
                </a:lnTo>
                <a:lnTo>
                  <a:pt x="348284" y="194945"/>
                </a:lnTo>
                <a:lnTo>
                  <a:pt x="330161" y="182702"/>
                </a:lnTo>
                <a:lnTo>
                  <a:pt x="317919" y="164592"/>
                </a:lnTo>
                <a:lnTo>
                  <a:pt x="313436" y="142532"/>
                </a:lnTo>
                <a:lnTo>
                  <a:pt x="313436" y="313436"/>
                </a:lnTo>
                <a:lnTo>
                  <a:pt x="313436" y="598373"/>
                </a:lnTo>
                <a:lnTo>
                  <a:pt x="60629" y="598373"/>
                </a:lnTo>
                <a:lnTo>
                  <a:pt x="60629" y="541388"/>
                </a:lnTo>
                <a:lnTo>
                  <a:pt x="313436" y="541388"/>
                </a:lnTo>
                <a:lnTo>
                  <a:pt x="313436" y="484416"/>
                </a:lnTo>
                <a:lnTo>
                  <a:pt x="60629" y="484416"/>
                </a:lnTo>
                <a:lnTo>
                  <a:pt x="60629" y="427443"/>
                </a:lnTo>
                <a:lnTo>
                  <a:pt x="313436" y="427443"/>
                </a:lnTo>
                <a:lnTo>
                  <a:pt x="313436" y="370420"/>
                </a:lnTo>
                <a:lnTo>
                  <a:pt x="60629" y="370420"/>
                </a:lnTo>
                <a:lnTo>
                  <a:pt x="60629" y="313436"/>
                </a:lnTo>
                <a:lnTo>
                  <a:pt x="313436" y="313436"/>
                </a:lnTo>
                <a:lnTo>
                  <a:pt x="313436" y="142532"/>
                </a:lnTo>
                <a:lnTo>
                  <a:pt x="313423" y="85483"/>
                </a:lnTo>
                <a:lnTo>
                  <a:pt x="313423" y="0"/>
                </a:lnTo>
                <a:lnTo>
                  <a:pt x="256438" y="0"/>
                </a:lnTo>
                <a:lnTo>
                  <a:pt x="256438" y="85483"/>
                </a:lnTo>
                <a:lnTo>
                  <a:pt x="256438" y="142468"/>
                </a:lnTo>
                <a:lnTo>
                  <a:pt x="256438" y="199440"/>
                </a:lnTo>
                <a:lnTo>
                  <a:pt x="256438" y="256438"/>
                </a:lnTo>
                <a:lnTo>
                  <a:pt x="60617" y="256438"/>
                </a:lnTo>
                <a:lnTo>
                  <a:pt x="60617" y="199440"/>
                </a:lnTo>
                <a:lnTo>
                  <a:pt x="256438" y="199440"/>
                </a:lnTo>
                <a:lnTo>
                  <a:pt x="256438" y="142468"/>
                </a:lnTo>
                <a:lnTo>
                  <a:pt x="60617" y="142468"/>
                </a:lnTo>
                <a:lnTo>
                  <a:pt x="60617" y="85483"/>
                </a:lnTo>
                <a:lnTo>
                  <a:pt x="256438" y="85483"/>
                </a:lnTo>
                <a:lnTo>
                  <a:pt x="256438" y="0"/>
                </a:lnTo>
                <a:lnTo>
                  <a:pt x="28486" y="0"/>
                </a:lnTo>
                <a:lnTo>
                  <a:pt x="17437" y="2247"/>
                </a:lnTo>
                <a:lnTo>
                  <a:pt x="8369" y="8369"/>
                </a:lnTo>
                <a:lnTo>
                  <a:pt x="2247" y="17437"/>
                </a:lnTo>
                <a:lnTo>
                  <a:pt x="0" y="28486"/>
                </a:lnTo>
                <a:lnTo>
                  <a:pt x="0" y="655370"/>
                </a:lnTo>
                <a:lnTo>
                  <a:pt x="2260" y="666432"/>
                </a:lnTo>
                <a:lnTo>
                  <a:pt x="8369" y="675487"/>
                </a:lnTo>
                <a:lnTo>
                  <a:pt x="17411" y="681596"/>
                </a:lnTo>
                <a:lnTo>
                  <a:pt x="28486" y="683856"/>
                </a:lnTo>
                <a:lnTo>
                  <a:pt x="484390" y="683856"/>
                </a:lnTo>
                <a:lnTo>
                  <a:pt x="495465" y="681596"/>
                </a:lnTo>
                <a:lnTo>
                  <a:pt x="504520" y="675487"/>
                </a:lnTo>
                <a:lnTo>
                  <a:pt x="510628" y="666432"/>
                </a:lnTo>
                <a:lnTo>
                  <a:pt x="512889" y="655370"/>
                </a:lnTo>
                <a:lnTo>
                  <a:pt x="512889" y="598373"/>
                </a:lnTo>
                <a:lnTo>
                  <a:pt x="512889" y="541388"/>
                </a:lnTo>
                <a:lnTo>
                  <a:pt x="512889" y="256438"/>
                </a:lnTo>
                <a:lnTo>
                  <a:pt x="512889" y="199440"/>
                </a:lnTo>
                <a:close/>
              </a:path>
              <a:path w="513080" h="683895">
                <a:moveTo>
                  <a:pt x="512889" y="142455"/>
                </a:moveTo>
                <a:lnTo>
                  <a:pt x="370420" y="0"/>
                </a:lnTo>
                <a:lnTo>
                  <a:pt x="370420" y="142455"/>
                </a:lnTo>
                <a:lnTo>
                  <a:pt x="512889" y="142455"/>
                </a:lnTo>
                <a:close/>
              </a:path>
            </a:pathLst>
          </a:custGeom>
          <a:solidFill>
            <a:srgbClr val="9F7BC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1" name="object 8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8829729" y="10656764"/>
            <a:ext cx="143513" cy="143534"/>
          </a:xfrm>
          <a:prstGeom prst="rect">
            <a:avLst/>
          </a:prstGeom>
        </p:spPr>
      </p:pic>
      <p:sp>
        <p:nvSpPr>
          <p:cNvPr id="82" name="object 8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70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129" y="58427"/>
            <a:ext cx="14281449" cy="17515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79" y="593896"/>
            <a:ext cx="1273713" cy="6787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17465" y="2404868"/>
            <a:ext cx="8111490" cy="553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involve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transferring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certain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amount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directly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another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person’s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account.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2994" y="2456762"/>
            <a:ext cx="344291" cy="34498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617465" y="3145749"/>
            <a:ext cx="3540694" cy="16030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Encryption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ensure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only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real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holder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control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send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money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someone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else.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property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guarded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against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malicious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actors.</a:t>
            </a:r>
            <a:endParaRPr sz="1700" dirty="0">
              <a:latin typeface="Open Sans"/>
              <a:cs typeface="Open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2995" y="3197641"/>
            <a:ext cx="344290" cy="3449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640948" y="3361954"/>
            <a:ext cx="485775" cy="241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b="1" spc="-10" dirty="0">
                <a:solidFill>
                  <a:srgbClr val="683B93"/>
                </a:solidFill>
                <a:latin typeface="Open Sans Semibold"/>
                <a:cs typeface="Open Sans Semibold"/>
              </a:rPr>
              <a:t>Debit</a:t>
            </a:r>
            <a:endParaRPr sz="1400" dirty="0">
              <a:latin typeface="Open Sans Semibold"/>
              <a:cs typeface="Open Sans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41647" y="3238567"/>
            <a:ext cx="543560" cy="67056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400" b="1" spc="-10" dirty="0">
                <a:solidFill>
                  <a:srgbClr val="683B93"/>
                </a:solidFill>
                <a:latin typeface="Open Sans Semibold"/>
                <a:cs typeface="Open Sans Semibold"/>
              </a:rPr>
              <a:t>Credit</a:t>
            </a:r>
            <a:endParaRPr sz="1400">
              <a:latin typeface="Open Sans Semibold"/>
              <a:cs typeface="Open Sans Semibold"/>
            </a:endParaRPr>
          </a:p>
          <a:p>
            <a:pPr marL="88265">
              <a:lnSpc>
                <a:spcPct val="100000"/>
              </a:lnSpc>
              <a:spcBef>
                <a:spcPts val="900"/>
              </a:spcBef>
            </a:pPr>
            <a:r>
              <a:rPr sz="1250" b="1" spc="-20" dirty="0">
                <a:solidFill>
                  <a:srgbClr val="1F6EC7"/>
                </a:solidFill>
                <a:latin typeface="Open Sans"/>
                <a:cs typeface="Open Sans"/>
              </a:rPr>
              <a:t>$100</a:t>
            </a:r>
            <a:endParaRPr sz="1250">
              <a:latin typeface="Open Sans"/>
              <a:cs typeface="Open San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409885" y="3324557"/>
            <a:ext cx="1877695" cy="668655"/>
            <a:chOff x="5409885" y="3324557"/>
            <a:chExt cx="1877695" cy="668655"/>
          </a:xfrm>
        </p:grpSpPr>
        <p:sp>
          <p:nvSpPr>
            <p:cNvPr id="13" name="object 13"/>
            <p:cNvSpPr/>
            <p:nvPr/>
          </p:nvSpPr>
          <p:spPr>
            <a:xfrm>
              <a:off x="5418890" y="3333562"/>
              <a:ext cx="1859280" cy="323850"/>
            </a:xfrm>
            <a:custGeom>
              <a:avLst/>
              <a:gdLst/>
              <a:ahLst/>
              <a:cxnLst/>
              <a:rect l="l" t="t" r="r" b="b"/>
              <a:pathLst>
                <a:path w="1859279" h="323850">
                  <a:moveTo>
                    <a:pt x="161743" y="323487"/>
                  </a:moveTo>
                  <a:lnTo>
                    <a:pt x="1697435" y="323487"/>
                  </a:lnTo>
                  <a:lnTo>
                    <a:pt x="1740432" y="317709"/>
                  </a:lnTo>
                  <a:lnTo>
                    <a:pt x="1779069" y="301404"/>
                  </a:lnTo>
                  <a:lnTo>
                    <a:pt x="1811804" y="276113"/>
                  </a:lnTo>
                  <a:lnTo>
                    <a:pt x="1837095" y="243378"/>
                  </a:lnTo>
                  <a:lnTo>
                    <a:pt x="1853401" y="204741"/>
                  </a:lnTo>
                  <a:lnTo>
                    <a:pt x="1859178" y="161743"/>
                  </a:lnTo>
                  <a:lnTo>
                    <a:pt x="1853401" y="118746"/>
                  </a:lnTo>
                  <a:lnTo>
                    <a:pt x="1837095" y="80109"/>
                  </a:lnTo>
                  <a:lnTo>
                    <a:pt x="1811804" y="47374"/>
                  </a:lnTo>
                  <a:lnTo>
                    <a:pt x="1779069" y="22083"/>
                  </a:lnTo>
                  <a:lnTo>
                    <a:pt x="1740432" y="5777"/>
                  </a:lnTo>
                  <a:lnTo>
                    <a:pt x="1697435" y="0"/>
                  </a:lnTo>
                  <a:lnTo>
                    <a:pt x="161743" y="0"/>
                  </a:lnTo>
                  <a:lnTo>
                    <a:pt x="118746" y="5777"/>
                  </a:lnTo>
                  <a:lnTo>
                    <a:pt x="80109" y="22083"/>
                  </a:lnTo>
                  <a:lnTo>
                    <a:pt x="47374" y="47374"/>
                  </a:lnTo>
                  <a:lnTo>
                    <a:pt x="22083" y="80109"/>
                  </a:lnTo>
                  <a:lnTo>
                    <a:pt x="5777" y="118746"/>
                  </a:lnTo>
                  <a:lnTo>
                    <a:pt x="0" y="161743"/>
                  </a:lnTo>
                  <a:lnTo>
                    <a:pt x="5777" y="204741"/>
                  </a:lnTo>
                  <a:lnTo>
                    <a:pt x="22083" y="243378"/>
                  </a:lnTo>
                  <a:lnTo>
                    <a:pt x="47374" y="276113"/>
                  </a:lnTo>
                  <a:lnTo>
                    <a:pt x="80109" y="301404"/>
                  </a:lnTo>
                  <a:lnTo>
                    <a:pt x="118746" y="317709"/>
                  </a:lnTo>
                  <a:lnTo>
                    <a:pt x="161743" y="323487"/>
                  </a:lnTo>
                  <a:close/>
                </a:path>
              </a:pathLst>
            </a:custGeom>
            <a:ln w="18009">
              <a:solidFill>
                <a:srgbClr val="2911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18890" y="3660694"/>
              <a:ext cx="1859280" cy="323850"/>
            </a:xfrm>
            <a:custGeom>
              <a:avLst/>
              <a:gdLst/>
              <a:ahLst/>
              <a:cxnLst/>
              <a:rect l="l" t="t" r="r" b="b"/>
              <a:pathLst>
                <a:path w="1859279" h="323850">
                  <a:moveTo>
                    <a:pt x="161743" y="323487"/>
                  </a:moveTo>
                  <a:lnTo>
                    <a:pt x="1697435" y="323487"/>
                  </a:lnTo>
                  <a:lnTo>
                    <a:pt x="1740432" y="317709"/>
                  </a:lnTo>
                  <a:lnTo>
                    <a:pt x="1779069" y="301404"/>
                  </a:lnTo>
                  <a:lnTo>
                    <a:pt x="1811804" y="276113"/>
                  </a:lnTo>
                  <a:lnTo>
                    <a:pt x="1837095" y="243378"/>
                  </a:lnTo>
                  <a:lnTo>
                    <a:pt x="1853401" y="204741"/>
                  </a:lnTo>
                  <a:lnTo>
                    <a:pt x="1859178" y="161743"/>
                  </a:lnTo>
                  <a:lnTo>
                    <a:pt x="1853401" y="118746"/>
                  </a:lnTo>
                  <a:lnTo>
                    <a:pt x="1837095" y="80109"/>
                  </a:lnTo>
                  <a:lnTo>
                    <a:pt x="1811804" y="47374"/>
                  </a:lnTo>
                  <a:lnTo>
                    <a:pt x="1779069" y="22083"/>
                  </a:lnTo>
                  <a:lnTo>
                    <a:pt x="1740432" y="5777"/>
                  </a:lnTo>
                  <a:lnTo>
                    <a:pt x="1697435" y="0"/>
                  </a:lnTo>
                  <a:lnTo>
                    <a:pt x="161743" y="0"/>
                  </a:lnTo>
                  <a:lnTo>
                    <a:pt x="118746" y="5777"/>
                  </a:lnTo>
                  <a:lnTo>
                    <a:pt x="80109" y="22083"/>
                  </a:lnTo>
                  <a:lnTo>
                    <a:pt x="47374" y="47374"/>
                  </a:lnTo>
                  <a:lnTo>
                    <a:pt x="22083" y="80109"/>
                  </a:lnTo>
                  <a:lnTo>
                    <a:pt x="5777" y="118746"/>
                  </a:lnTo>
                  <a:lnTo>
                    <a:pt x="0" y="161743"/>
                  </a:lnTo>
                  <a:lnTo>
                    <a:pt x="5777" y="204741"/>
                  </a:lnTo>
                  <a:lnTo>
                    <a:pt x="22083" y="243378"/>
                  </a:lnTo>
                  <a:lnTo>
                    <a:pt x="47374" y="276113"/>
                  </a:lnTo>
                  <a:lnTo>
                    <a:pt x="80109" y="301404"/>
                  </a:lnTo>
                  <a:lnTo>
                    <a:pt x="118746" y="317709"/>
                  </a:lnTo>
                  <a:lnTo>
                    <a:pt x="161743" y="323487"/>
                  </a:lnTo>
                  <a:close/>
                </a:path>
              </a:pathLst>
            </a:custGeom>
            <a:ln w="18009">
              <a:solidFill>
                <a:srgbClr val="2911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48485" y="3331792"/>
              <a:ext cx="0" cy="654685"/>
            </a:xfrm>
            <a:custGeom>
              <a:avLst/>
              <a:gdLst/>
              <a:ahLst/>
              <a:cxnLst/>
              <a:rect l="l" t="t" r="r" b="b"/>
              <a:pathLst>
                <a:path h="654685">
                  <a:moveTo>
                    <a:pt x="0" y="0"/>
                  </a:moveTo>
                  <a:lnTo>
                    <a:pt x="0" y="654241"/>
                  </a:lnTo>
                </a:path>
              </a:pathLst>
            </a:custGeom>
            <a:ln w="18009">
              <a:solidFill>
                <a:srgbClr val="2911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519930" y="3071765"/>
            <a:ext cx="4129404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562225" algn="l"/>
              </a:tabLst>
            </a:pPr>
            <a:r>
              <a:rPr sz="1250" b="1" dirty="0">
                <a:solidFill>
                  <a:srgbClr val="241B54"/>
                </a:solidFill>
                <a:latin typeface="Open Sans"/>
                <a:cs typeface="Open Sans"/>
              </a:rPr>
              <a:t>Alice</a:t>
            </a:r>
            <a:r>
              <a:rPr sz="1250" b="1" spc="5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250" b="1" dirty="0">
                <a:solidFill>
                  <a:srgbClr val="241B54"/>
                </a:solidFill>
                <a:latin typeface="Open Sans"/>
                <a:cs typeface="Open Sans"/>
              </a:rPr>
              <a:t>[Cash</a:t>
            </a:r>
            <a:r>
              <a:rPr sz="1250" b="1" spc="6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250" b="1" spc="-10" dirty="0">
                <a:solidFill>
                  <a:srgbClr val="241B54"/>
                </a:solidFill>
                <a:latin typeface="Open Sans"/>
                <a:cs typeface="Open Sans"/>
              </a:rPr>
              <a:t>Account]</a:t>
            </a:r>
            <a:r>
              <a:rPr sz="1250" b="1" dirty="0">
                <a:solidFill>
                  <a:srgbClr val="241B54"/>
                </a:solidFill>
                <a:latin typeface="Open Sans"/>
                <a:cs typeface="Open Sans"/>
              </a:rPr>
              <a:t>	Bob</a:t>
            </a:r>
            <a:r>
              <a:rPr sz="1250" b="1" spc="5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250" b="1" dirty="0">
                <a:solidFill>
                  <a:srgbClr val="241B54"/>
                </a:solidFill>
                <a:latin typeface="Open Sans"/>
                <a:cs typeface="Open Sans"/>
              </a:rPr>
              <a:t>[Cash</a:t>
            </a:r>
            <a:r>
              <a:rPr sz="1250" b="1" spc="5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250" b="1" spc="-10" dirty="0">
                <a:solidFill>
                  <a:srgbClr val="241B54"/>
                </a:solidFill>
                <a:latin typeface="Open Sans"/>
                <a:cs typeface="Open Sans"/>
              </a:rPr>
              <a:t>Account]</a:t>
            </a:r>
            <a:endParaRPr sz="12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53972" y="3238567"/>
            <a:ext cx="1444625" cy="67056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  <a:tabLst>
                <a:tab pos="913130" algn="l"/>
              </a:tabLst>
            </a:pPr>
            <a:r>
              <a:rPr sz="1400" b="1" spc="-10" dirty="0">
                <a:solidFill>
                  <a:srgbClr val="683B93"/>
                </a:solidFill>
                <a:latin typeface="Open Sans Semibold"/>
                <a:cs typeface="Open Sans Semibold"/>
              </a:rPr>
              <a:t>Debit</a:t>
            </a:r>
            <a:r>
              <a:rPr sz="1400" b="1" dirty="0">
                <a:solidFill>
                  <a:srgbClr val="683B93"/>
                </a:solidFill>
                <a:latin typeface="Open Sans Semibold"/>
                <a:cs typeface="Open Sans Semibold"/>
              </a:rPr>
              <a:t>	</a:t>
            </a:r>
            <a:r>
              <a:rPr sz="1400" b="1" spc="-10" dirty="0">
                <a:solidFill>
                  <a:srgbClr val="683B93"/>
                </a:solidFill>
                <a:latin typeface="Open Sans Semibold"/>
                <a:cs typeface="Open Sans Semibold"/>
              </a:rPr>
              <a:t>Credit</a:t>
            </a:r>
            <a:endParaRPr sz="1400" dirty="0">
              <a:latin typeface="Open Sans Semibold"/>
              <a:cs typeface="Open Sans Semibold"/>
            </a:endParaRPr>
          </a:p>
          <a:p>
            <a:pPr marL="59055">
              <a:lnSpc>
                <a:spcPct val="100000"/>
              </a:lnSpc>
              <a:spcBef>
                <a:spcPts val="900"/>
              </a:spcBef>
            </a:pPr>
            <a:r>
              <a:rPr sz="1250" b="1" spc="-20" dirty="0">
                <a:solidFill>
                  <a:srgbClr val="1F6EC7"/>
                </a:solidFill>
                <a:latin typeface="Open Sans"/>
                <a:cs typeface="Open Sans"/>
              </a:rPr>
              <a:t>$100</a:t>
            </a:r>
            <a:endParaRPr sz="1250" dirty="0">
              <a:latin typeface="Open Sans"/>
              <a:cs typeface="Open San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918515" y="3324557"/>
            <a:ext cx="1886585" cy="668655"/>
            <a:chOff x="7918515" y="3324557"/>
            <a:chExt cx="1886585" cy="668655"/>
          </a:xfrm>
        </p:grpSpPr>
        <p:sp>
          <p:nvSpPr>
            <p:cNvPr id="19" name="object 19"/>
            <p:cNvSpPr/>
            <p:nvPr/>
          </p:nvSpPr>
          <p:spPr>
            <a:xfrm>
              <a:off x="7927520" y="3333562"/>
              <a:ext cx="1868170" cy="323850"/>
            </a:xfrm>
            <a:custGeom>
              <a:avLst/>
              <a:gdLst/>
              <a:ahLst/>
              <a:cxnLst/>
              <a:rect l="l" t="t" r="r" b="b"/>
              <a:pathLst>
                <a:path w="1868170" h="323850">
                  <a:moveTo>
                    <a:pt x="161743" y="323487"/>
                  </a:moveTo>
                  <a:lnTo>
                    <a:pt x="1706209" y="323487"/>
                  </a:lnTo>
                  <a:lnTo>
                    <a:pt x="1749207" y="317709"/>
                  </a:lnTo>
                  <a:lnTo>
                    <a:pt x="1787844" y="301404"/>
                  </a:lnTo>
                  <a:lnTo>
                    <a:pt x="1820579" y="276113"/>
                  </a:lnTo>
                  <a:lnTo>
                    <a:pt x="1845870" y="243378"/>
                  </a:lnTo>
                  <a:lnTo>
                    <a:pt x="1862175" y="204741"/>
                  </a:lnTo>
                  <a:lnTo>
                    <a:pt x="1867953" y="161743"/>
                  </a:lnTo>
                  <a:lnTo>
                    <a:pt x="1862175" y="118746"/>
                  </a:lnTo>
                  <a:lnTo>
                    <a:pt x="1845870" y="80109"/>
                  </a:lnTo>
                  <a:lnTo>
                    <a:pt x="1820579" y="47374"/>
                  </a:lnTo>
                  <a:lnTo>
                    <a:pt x="1787844" y="22083"/>
                  </a:lnTo>
                  <a:lnTo>
                    <a:pt x="1749207" y="5777"/>
                  </a:lnTo>
                  <a:lnTo>
                    <a:pt x="1706209" y="0"/>
                  </a:lnTo>
                  <a:lnTo>
                    <a:pt x="161743" y="0"/>
                  </a:lnTo>
                  <a:lnTo>
                    <a:pt x="118746" y="5777"/>
                  </a:lnTo>
                  <a:lnTo>
                    <a:pt x="80109" y="22083"/>
                  </a:lnTo>
                  <a:lnTo>
                    <a:pt x="47374" y="47374"/>
                  </a:lnTo>
                  <a:lnTo>
                    <a:pt x="22083" y="80109"/>
                  </a:lnTo>
                  <a:lnTo>
                    <a:pt x="5777" y="118746"/>
                  </a:lnTo>
                  <a:lnTo>
                    <a:pt x="0" y="161743"/>
                  </a:lnTo>
                  <a:lnTo>
                    <a:pt x="5777" y="204741"/>
                  </a:lnTo>
                  <a:lnTo>
                    <a:pt x="22083" y="243378"/>
                  </a:lnTo>
                  <a:lnTo>
                    <a:pt x="47374" y="276113"/>
                  </a:lnTo>
                  <a:lnTo>
                    <a:pt x="80109" y="301404"/>
                  </a:lnTo>
                  <a:lnTo>
                    <a:pt x="118746" y="317709"/>
                  </a:lnTo>
                  <a:lnTo>
                    <a:pt x="161743" y="323487"/>
                  </a:lnTo>
                  <a:close/>
                </a:path>
              </a:pathLst>
            </a:custGeom>
            <a:ln w="18009">
              <a:solidFill>
                <a:srgbClr val="2911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27520" y="3660694"/>
              <a:ext cx="1868170" cy="323850"/>
            </a:xfrm>
            <a:custGeom>
              <a:avLst/>
              <a:gdLst/>
              <a:ahLst/>
              <a:cxnLst/>
              <a:rect l="l" t="t" r="r" b="b"/>
              <a:pathLst>
                <a:path w="1868170" h="323850">
                  <a:moveTo>
                    <a:pt x="161743" y="323487"/>
                  </a:moveTo>
                  <a:lnTo>
                    <a:pt x="1706209" y="323487"/>
                  </a:lnTo>
                  <a:lnTo>
                    <a:pt x="1749207" y="317709"/>
                  </a:lnTo>
                  <a:lnTo>
                    <a:pt x="1787844" y="301404"/>
                  </a:lnTo>
                  <a:lnTo>
                    <a:pt x="1820579" y="276113"/>
                  </a:lnTo>
                  <a:lnTo>
                    <a:pt x="1845870" y="243378"/>
                  </a:lnTo>
                  <a:lnTo>
                    <a:pt x="1862175" y="204741"/>
                  </a:lnTo>
                  <a:lnTo>
                    <a:pt x="1867953" y="161743"/>
                  </a:lnTo>
                  <a:lnTo>
                    <a:pt x="1862175" y="118746"/>
                  </a:lnTo>
                  <a:lnTo>
                    <a:pt x="1845870" y="80109"/>
                  </a:lnTo>
                  <a:lnTo>
                    <a:pt x="1820579" y="47374"/>
                  </a:lnTo>
                  <a:lnTo>
                    <a:pt x="1787844" y="22083"/>
                  </a:lnTo>
                  <a:lnTo>
                    <a:pt x="1749207" y="5777"/>
                  </a:lnTo>
                  <a:lnTo>
                    <a:pt x="1706209" y="0"/>
                  </a:lnTo>
                  <a:lnTo>
                    <a:pt x="161743" y="0"/>
                  </a:lnTo>
                  <a:lnTo>
                    <a:pt x="118746" y="5777"/>
                  </a:lnTo>
                  <a:lnTo>
                    <a:pt x="80109" y="22083"/>
                  </a:lnTo>
                  <a:lnTo>
                    <a:pt x="47374" y="47374"/>
                  </a:lnTo>
                  <a:lnTo>
                    <a:pt x="22083" y="80109"/>
                  </a:lnTo>
                  <a:lnTo>
                    <a:pt x="5777" y="118746"/>
                  </a:lnTo>
                  <a:lnTo>
                    <a:pt x="0" y="161743"/>
                  </a:lnTo>
                  <a:lnTo>
                    <a:pt x="5777" y="204741"/>
                  </a:lnTo>
                  <a:lnTo>
                    <a:pt x="22083" y="243378"/>
                  </a:lnTo>
                  <a:lnTo>
                    <a:pt x="47374" y="276113"/>
                  </a:lnTo>
                  <a:lnTo>
                    <a:pt x="80109" y="301404"/>
                  </a:lnTo>
                  <a:lnTo>
                    <a:pt x="118746" y="317709"/>
                  </a:lnTo>
                  <a:lnTo>
                    <a:pt x="161743" y="323487"/>
                  </a:lnTo>
                  <a:close/>
                </a:path>
              </a:pathLst>
            </a:custGeom>
            <a:ln w="18009">
              <a:solidFill>
                <a:srgbClr val="2911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861508" y="3331792"/>
              <a:ext cx="0" cy="654685"/>
            </a:xfrm>
            <a:custGeom>
              <a:avLst/>
              <a:gdLst/>
              <a:ahLst/>
              <a:cxnLst/>
              <a:rect l="l" t="t" r="r" b="b"/>
              <a:pathLst>
                <a:path h="654685">
                  <a:moveTo>
                    <a:pt x="0" y="0"/>
                  </a:moveTo>
                  <a:lnTo>
                    <a:pt x="0" y="654241"/>
                  </a:lnTo>
                </a:path>
              </a:pathLst>
            </a:custGeom>
            <a:ln w="18009">
              <a:solidFill>
                <a:srgbClr val="2911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947161" y="4109370"/>
            <a:ext cx="1310005" cy="4108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indent="99060">
              <a:lnSpc>
                <a:spcPct val="100000"/>
              </a:lnSpc>
              <a:spcBef>
                <a:spcPts val="125"/>
              </a:spcBef>
            </a:pPr>
            <a:r>
              <a:rPr sz="1250" b="1" dirty="0">
                <a:solidFill>
                  <a:srgbClr val="241B54"/>
                </a:solidFill>
                <a:latin typeface="Open Sans"/>
                <a:cs typeface="Open Sans"/>
              </a:rPr>
              <a:t>Public</a:t>
            </a:r>
            <a:r>
              <a:rPr sz="1250" b="1" spc="8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250" b="1" spc="-10" dirty="0">
                <a:solidFill>
                  <a:srgbClr val="241B54"/>
                </a:solidFill>
                <a:latin typeface="Open Sans"/>
                <a:cs typeface="Open Sans"/>
              </a:rPr>
              <a:t>Ledger </a:t>
            </a:r>
            <a:r>
              <a:rPr sz="1250" b="1" dirty="0">
                <a:solidFill>
                  <a:srgbClr val="241B54"/>
                </a:solidFill>
                <a:latin typeface="Open Sans"/>
                <a:cs typeface="Open Sans"/>
              </a:rPr>
              <a:t>(Digital</a:t>
            </a:r>
            <a:r>
              <a:rPr sz="1250" b="1" spc="9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250" b="1" spc="-10" dirty="0">
                <a:solidFill>
                  <a:srgbClr val="241B54"/>
                </a:solidFill>
                <a:latin typeface="Open Sans"/>
                <a:cs typeface="Open Sans"/>
              </a:rPr>
              <a:t>Receipt)</a:t>
            </a:r>
            <a:endParaRPr sz="12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97607" y="4642065"/>
            <a:ext cx="810895" cy="108839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0"/>
              </a:spcBef>
            </a:pPr>
            <a:r>
              <a:rPr sz="1250" b="1" spc="-10" dirty="0">
                <a:solidFill>
                  <a:srgbClr val="683B93"/>
                </a:solidFill>
                <a:latin typeface="Open Sans"/>
                <a:cs typeface="Open Sans"/>
              </a:rPr>
              <a:t>Alice</a:t>
            </a:r>
            <a:endParaRPr sz="1250">
              <a:latin typeface="Open Sans"/>
              <a:cs typeface="Open Sans"/>
            </a:endParaRPr>
          </a:p>
          <a:p>
            <a:pPr marL="3810" algn="ctr">
              <a:lnSpc>
                <a:spcPct val="100000"/>
              </a:lnSpc>
              <a:spcBef>
                <a:spcPts val="585"/>
              </a:spcBef>
            </a:pPr>
            <a:r>
              <a:rPr sz="1250" b="1" spc="-20" dirty="0">
                <a:solidFill>
                  <a:srgbClr val="1F6EC7"/>
                </a:solidFill>
                <a:latin typeface="Open Sans"/>
                <a:cs typeface="Open Sans"/>
              </a:rPr>
              <a:t>$100</a:t>
            </a:r>
            <a:endParaRPr sz="1250">
              <a:latin typeface="Open Sans"/>
              <a:cs typeface="Open Sans"/>
            </a:endParaRPr>
          </a:p>
          <a:p>
            <a:pPr marL="12700" marR="5080" indent="635" algn="ctr">
              <a:lnSpc>
                <a:spcPct val="124100"/>
              </a:lnSpc>
              <a:spcBef>
                <a:spcPts val="30"/>
              </a:spcBef>
            </a:pPr>
            <a:r>
              <a:rPr sz="1400" spc="-25" dirty="0">
                <a:solidFill>
                  <a:srgbClr val="57585B"/>
                </a:solidFill>
                <a:latin typeface="Open Sans"/>
                <a:cs typeface="Open Sans"/>
              </a:rPr>
              <a:t>Out </a:t>
            </a:r>
            <a:r>
              <a:rPr sz="1400" spc="-20" dirty="0">
                <a:solidFill>
                  <a:srgbClr val="57585B"/>
                </a:solidFill>
                <a:latin typeface="Open Sans"/>
                <a:cs typeface="Open Sans"/>
              </a:rPr>
              <a:t>Signature</a:t>
            </a:r>
            <a:endParaRPr sz="140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95333" y="4641877"/>
            <a:ext cx="810895" cy="108902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0"/>
              </a:spcBef>
            </a:pPr>
            <a:r>
              <a:rPr sz="1250" b="1" spc="-25" dirty="0">
                <a:solidFill>
                  <a:srgbClr val="683B93"/>
                </a:solidFill>
                <a:latin typeface="Open Sans"/>
                <a:cs typeface="Open Sans"/>
              </a:rPr>
              <a:t>Bob</a:t>
            </a:r>
            <a:endParaRPr sz="1250">
              <a:latin typeface="Open Sans"/>
              <a:cs typeface="Open Sans"/>
            </a:endParaRPr>
          </a:p>
          <a:p>
            <a:pPr marL="3810" algn="ctr">
              <a:lnSpc>
                <a:spcPct val="100000"/>
              </a:lnSpc>
              <a:spcBef>
                <a:spcPts val="585"/>
              </a:spcBef>
            </a:pPr>
            <a:r>
              <a:rPr sz="1250" b="1" spc="-20" dirty="0">
                <a:solidFill>
                  <a:srgbClr val="1F6EC7"/>
                </a:solidFill>
                <a:latin typeface="Open Sans"/>
                <a:cs typeface="Open Sans"/>
              </a:rPr>
              <a:t>$100</a:t>
            </a:r>
            <a:endParaRPr sz="1250">
              <a:latin typeface="Open Sans"/>
              <a:cs typeface="Open Sans"/>
            </a:endParaRPr>
          </a:p>
          <a:p>
            <a:pPr marL="12700" marR="5080" algn="ctr">
              <a:lnSpc>
                <a:spcPct val="124100"/>
              </a:lnSpc>
              <a:spcBef>
                <a:spcPts val="30"/>
              </a:spcBef>
            </a:pPr>
            <a:r>
              <a:rPr sz="1400" spc="-25" dirty="0">
                <a:solidFill>
                  <a:srgbClr val="57585B"/>
                </a:solidFill>
                <a:latin typeface="Open Sans"/>
                <a:cs typeface="Open Sans"/>
              </a:rPr>
              <a:t>In </a:t>
            </a:r>
            <a:r>
              <a:rPr sz="1400" spc="-20" dirty="0">
                <a:solidFill>
                  <a:srgbClr val="57585B"/>
                </a:solidFill>
                <a:latin typeface="Open Sans"/>
                <a:cs typeface="Open Sans"/>
              </a:rPr>
              <a:t>Signature</a:t>
            </a:r>
            <a:endParaRPr sz="1400">
              <a:latin typeface="Open Sans"/>
              <a:cs typeface="Open San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195350" y="4699202"/>
            <a:ext cx="2813685" cy="1073785"/>
            <a:chOff x="6195350" y="4699202"/>
            <a:chExt cx="2813685" cy="1073785"/>
          </a:xfrm>
        </p:grpSpPr>
        <p:sp>
          <p:nvSpPr>
            <p:cNvPr id="26" name="object 26"/>
            <p:cNvSpPr/>
            <p:nvPr/>
          </p:nvSpPr>
          <p:spPr>
            <a:xfrm>
              <a:off x="6204355" y="4708207"/>
              <a:ext cx="2795270" cy="261620"/>
            </a:xfrm>
            <a:custGeom>
              <a:avLst/>
              <a:gdLst/>
              <a:ahLst/>
              <a:cxnLst/>
              <a:rect l="l" t="t" r="r" b="b"/>
              <a:pathLst>
                <a:path w="2795270" h="261620">
                  <a:moveTo>
                    <a:pt x="130550" y="261143"/>
                  </a:moveTo>
                  <a:lnTo>
                    <a:pt x="2664714" y="261143"/>
                  </a:lnTo>
                  <a:lnTo>
                    <a:pt x="2715531" y="250884"/>
                  </a:lnTo>
                  <a:lnTo>
                    <a:pt x="2757028" y="222906"/>
                  </a:lnTo>
                  <a:lnTo>
                    <a:pt x="2785006" y="181409"/>
                  </a:lnTo>
                  <a:lnTo>
                    <a:pt x="2795265" y="130592"/>
                  </a:lnTo>
                  <a:lnTo>
                    <a:pt x="2785006" y="79734"/>
                  </a:lnTo>
                  <a:lnTo>
                    <a:pt x="2757028" y="38237"/>
                  </a:lnTo>
                  <a:lnTo>
                    <a:pt x="2715531" y="10259"/>
                  </a:lnTo>
                  <a:lnTo>
                    <a:pt x="2664714" y="0"/>
                  </a:lnTo>
                  <a:lnTo>
                    <a:pt x="130550" y="0"/>
                  </a:lnTo>
                  <a:lnTo>
                    <a:pt x="79734" y="10259"/>
                  </a:lnTo>
                  <a:lnTo>
                    <a:pt x="38237" y="38237"/>
                  </a:lnTo>
                  <a:lnTo>
                    <a:pt x="10259" y="79734"/>
                  </a:lnTo>
                  <a:lnTo>
                    <a:pt x="0" y="130550"/>
                  </a:lnTo>
                  <a:lnTo>
                    <a:pt x="10259" y="181409"/>
                  </a:lnTo>
                  <a:lnTo>
                    <a:pt x="38237" y="222906"/>
                  </a:lnTo>
                  <a:lnTo>
                    <a:pt x="79734" y="250884"/>
                  </a:lnTo>
                  <a:lnTo>
                    <a:pt x="130550" y="261143"/>
                  </a:lnTo>
                  <a:close/>
                </a:path>
              </a:pathLst>
            </a:custGeom>
            <a:ln w="18009">
              <a:solidFill>
                <a:srgbClr val="2911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04355" y="4972990"/>
              <a:ext cx="2795270" cy="261620"/>
            </a:xfrm>
            <a:custGeom>
              <a:avLst/>
              <a:gdLst/>
              <a:ahLst/>
              <a:cxnLst/>
              <a:rect l="l" t="t" r="r" b="b"/>
              <a:pathLst>
                <a:path w="2795270" h="261620">
                  <a:moveTo>
                    <a:pt x="130550" y="261112"/>
                  </a:moveTo>
                  <a:lnTo>
                    <a:pt x="2664714" y="261112"/>
                  </a:lnTo>
                  <a:lnTo>
                    <a:pt x="2715531" y="250851"/>
                  </a:lnTo>
                  <a:lnTo>
                    <a:pt x="2757028" y="222871"/>
                  </a:lnTo>
                  <a:lnTo>
                    <a:pt x="2785006" y="181373"/>
                  </a:lnTo>
                  <a:lnTo>
                    <a:pt x="2795265" y="130561"/>
                  </a:lnTo>
                  <a:lnTo>
                    <a:pt x="2785006" y="79742"/>
                  </a:lnTo>
                  <a:lnTo>
                    <a:pt x="2757028" y="38242"/>
                  </a:lnTo>
                  <a:lnTo>
                    <a:pt x="2715531" y="10260"/>
                  </a:lnTo>
                  <a:lnTo>
                    <a:pt x="2664714" y="0"/>
                  </a:lnTo>
                  <a:lnTo>
                    <a:pt x="130550" y="0"/>
                  </a:lnTo>
                  <a:lnTo>
                    <a:pt x="79734" y="10260"/>
                  </a:lnTo>
                  <a:lnTo>
                    <a:pt x="38237" y="38242"/>
                  </a:lnTo>
                  <a:lnTo>
                    <a:pt x="10259" y="79742"/>
                  </a:lnTo>
                  <a:lnTo>
                    <a:pt x="0" y="130561"/>
                  </a:lnTo>
                  <a:lnTo>
                    <a:pt x="10259" y="181373"/>
                  </a:lnTo>
                  <a:lnTo>
                    <a:pt x="38237" y="222871"/>
                  </a:lnTo>
                  <a:lnTo>
                    <a:pt x="79734" y="250851"/>
                  </a:lnTo>
                  <a:lnTo>
                    <a:pt x="130550" y="261112"/>
                  </a:lnTo>
                  <a:close/>
                </a:path>
              </a:pathLst>
            </a:custGeom>
            <a:ln w="18009">
              <a:solidFill>
                <a:srgbClr val="2911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04355" y="5237790"/>
              <a:ext cx="2795270" cy="261620"/>
            </a:xfrm>
            <a:custGeom>
              <a:avLst/>
              <a:gdLst/>
              <a:ahLst/>
              <a:cxnLst/>
              <a:rect l="l" t="t" r="r" b="b"/>
              <a:pathLst>
                <a:path w="2795270" h="261620">
                  <a:moveTo>
                    <a:pt x="130550" y="261101"/>
                  </a:moveTo>
                  <a:lnTo>
                    <a:pt x="2664714" y="261101"/>
                  </a:lnTo>
                  <a:lnTo>
                    <a:pt x="2715531" y="250842"/>
                  </a:lnTo>
                  <a:lnTo>
                    <a:pt x="2757028" y="222864"/>
                  </a:lnTo>
                  <a:lnTo>
                    <a:pt x="2785006" y="181367"/>
                  </a:lnTo>
                  <a:lnTo>
                    <a:pt x="2795265" y="130550"/>
                  </a:lnTo>
                  <a:lnTo>
                    <a:pt x="2785006" y="79734"/>
                  </a:lnTo>
                  <a:lnTo>
                    <a:pt x="2757028" y="38237"/>
                  </a:lnTo>
                  <a:lnTo>
                    <a:pt x="2715531" y="10259"/>
                  </a:lnTo>
                  <a:lnTo>
                    <a:pt x="2664714" y="0"/>
                  </a:lnTo>
                  <a:lnTo>
                    <a:pt x="130550" y="0"/>
                  </a:lnTo>
                  <a:lnTo>
                    <a:pt x="79734" y="10259"/>
                  </a:lnTo>
                  <a:lnTo>
                    <a:pt x="38237" y="38237"/>
                  </a:lnTo>
                  <a:lnTo>
                    <a:pt x="10259" y="79734"/>
                  </a:lnTo>
                  <a:lnTo>
                    <a:pt x="0" y="130550"/>
                  </a:lnTo>
                  <a:lnTo>
                    <a:pt x="10259" y="181367"/>
                  </a:lnTo>
                  <a:lnTo>
                    <a:pt x="38237" y="222864"/>
                  </a:lnTo>
                  <a:lnTo>
                    <a:pt x="79734" y="250842"/>
                  </a:lnTo>
                  <a:lnTo>
                    <a:pt x="130550" y="261101"/>
                  </a:lnTo>
                  <a:close/>
                </a:path>
              </a:pathLst>
            </a:custGeom>
            <a:ln w="18009">
              <a:solidFill>
                <a:srgbClr val="2911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04355" y="5502573"/>
              <a:ext cx="2795270" cy="261620"/>
            </a:xfrm>
            <a:custGeom>
              <a:avLst/>
              <a:gdLst/>
              <a:ahLst/>
              <a:cxnLst/>
              <a:rect l="l" t="t" r="r" b="b"/>
              <a:pathLst>
                <a:path w="2795270" h="261620">
                  <a:moveTo>
                    <a:pt x="130550" y="261112"/>
                  </a:moveTo>
                  <a:lnTo>
                    <a:pt x="2664714" y="261112"/>
                  </a:lnTo>
                  <a:lnTo>
                    <a:pt x="2715531" y="250853"/>
                  </a:lnTo>
                  <a:lnTo>
                    <a:pt x="2757028" y="222875"/>
                  </a:lnTo>
                  <a:lnTo>
                    <a:pt x="2785006" y="181378"/>
                  </a:lnTo>
                  <a:lnTo>
                    <a:pt x="2795265" y="130561"/>
                  </a:lnTo>
                  <a:lnTo>
                    <a:pt x="2785006" y="79742"/>
                  </a:lnTo>
                  <a:lnTo>
                    <a:pt x="2757028" y="38242"/>
                  </a:lnTo>
                  <a:lnTo>
                    <a:pt x="2715531" y="10260"/>
                  </a:lnTo>
                  <a:lnTo>
                    <a:pt x="2664714" y="0"/>
                  </a:lnTo>
                  <a:lnTo>
                    <a:pt x="130550" y="0"/>
                  </a:lnTo>
                  <a:lnTo>
                    <a:pt x="79734" y="10260"/>
                  </a:lnTo>
                  <a:lnTo>
                    <a:pt x="38237" y="38242"/>
                  </a:lnTo>
                  <a:lnTo>
                    <a:pt x="10259" y="79742"/>
                  </a:lnTo>
                  <a:lnTo>
                    <a:pt x="0" y="130561"/>
                  </a:lnTo>
                  <a:lnTo>
                    <a:pt x="10259" y="181378"/>
                  </a:lnTo>
                  <a:lnTo>
                    <a:pt x="38237" y="222875"/>
                  </a:lnTo>
                  <a:lnTo>
                    <a:pt x="79734" y="250853"/>
                  </a:lnTo>
                  <a:lnTo>
                    <a:pt x="130550" y="261112"/>
                  </a:lnTo>
                  <a:close/>
                </a:path>
              </a:pathLst>
            </a:custGeom>
            <a:ln w="18009">
              <a:solidFill>
                <a:srgbClr val="2911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01995" y="4706376"/>
              <a:ext cx="0" cy="1059180"/>
            </a:xfrm>
            <a:custGeom>
              <a:avLst/>
              <a:gdLst/>
              <a:ahLst/>
              <a:cxnLst/>
              <a:rect l="l" t="t" r="r" b="b"/>
              <a:pathLst>
                <a:path h="1059179">
                  <a:moveTo>
                    <a:pt x="0" y="0"/>
                  </a:moveTo>
                  <a:lnTo>
                    <a:pt x="0" y="1059119"/>
                  </a:lnTo>
                </a:path>
              </a:pathLst>
            </a:custGeom>
            <a:ln w="18009">
              <a:solidFill>
                <a:srgbClr val="2911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6341316" y="4097346"/>
            <a:ext cx="475615" cy="474345"/>
            <a:chOff x="6341316" y="4097346"/>
            <a:chExt cx="475615" cy="474345"/>
          </a:xfrm>
        </p:grpSpPr>
        <p:sp>
          <p:nvSpPr>
            <p:cNvPr id="32" name="object 32"/>
            <p:cNvSpPr/>
            <p:nvPr/>
          </p:nvSpPr>
          <p:spPr>
            <a:xfrm>
              <a:off x="6350320" y="4106351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4" h="451485">
                  <a:moveTo>
                    <a:pt x="0" y="0"/>
                  </a:moveTo>
                  <a:lnTo>
                    <a:pt x="451305" y="451284"/>
                  </a:lnTo>
                </a:path>
              </a:pathLst>
            </a:custGeom>
            <a:ln w="18009">
              <a:solidFill>
                <a:srgbClr val="2911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720519" y="4475435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96227" y="0"/>
                  </a:moveTo>
                  <a:lnTo>
                    <a:pt x="0" y="96185"/>
                  </a:lnTo>
                  <a:lnTo>
                    <a:pt x="96227" y="96185"/>
                  </a:lnTo>
                  <a:lnTo>
                    <a:pt x="96227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8389720" y="4096737"/>
            <a:ext cx="474345" cy="475615"/>
            <a:chOff x="8389720" y="4096737"/>
            <a:chExt cx="474345" cy="475615"/>
          </a:xfrm>
        </p:grpSpPr>
        <p:sp>
          <p:nvSpPr>
            <p:cNvPr id="35" name="object 35"/>
            <p:cNvSpPr/>
            <p:nvPr/>
          </p:nvSpPr>
          <p:spPr>
            <a:xfrm>
              <a:off x="8403704" y="4105742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4" h="451485">
                  <a:moveTo>
                    <a:pt x="451284" y="0"/>
                  </a:moveTo>
                  <a:lnTo>
                    <a:pt x="0" y="451305"/>
                  </a:lnTo>
                </a:path>
              </a:pathLst>
            </a:custGeom>
            <a:ln w="18009">
              <a:solidFill>
                <a:srgbClr val="2911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389720" y="4475946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0" y="0"/>
                  </a:moveTo>
                  <a:lnTo>
                    <a:pt x="0" y="96227"/>
                  </a:lnTo>
                  <a:lnTo>
                    <a:pt x="96185" y="96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617465" y="4910416"/>
            <a:ext cx="4194810" cy="8172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additional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measure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protection,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automatically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gets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1C75BB"/>
                </a:solidFill>
                <a:latin typeface="Open Sans"/>
                <a:cs typeface="Open Sans"/>
              </a:rPr>
              <a:t>UNIQUE</a:t>
            </a:r>
            <a:r>
              <a:rPr sz="1700" b="1" spc="60" dirty="0">
                <a:solidFill>
                  <a:srgbClr val="1C75B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1C75BB"/>
                </a:solidFill>
                <a:latin typeface="Open Sans"/>
                <a:cs typeface="Open Sans"/>
              </a:rPr>
              <a:t>signature.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29532" y="5702015"/>
            <a:ext cx="8360409" cy="14579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038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1C75BB"/>
                </a:solidFill>
                <a:latin typeface="Open Sans"/>
                <a:cs typeface="Open Sans"/>
              </a:rPr>
              <a:t>unique</a:t>
            </a:r>
            <a:r>
              <a:rPr sz="1700" b="1" spc="45" dirty="0">
                <a:solidFill>
                  <a:srgbClr val="1C75B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1C75BB"/>
                </a:solidFill>
                <a:latin typeface="Open Sans"/>
                <a:cs typeface="Open Sans"/>
              </a:rPr>
              <a:t>signature</a:t>
            </a:r>
            <a:r>
              <a:rPr sz="1700" b="1" spc="50" dirty="0">
                <a:solidFill>
                  <a:srgbClr val="1C75B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empowered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endParaRPr sz="1700">
              <a:latin typeface="Open Sans"/>
              <a:cs typeface="Open Sans"/>
            </a:endParaRPr>
          </a:p>
          <a:p>
            <a:pPr marL="500380" marR="508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tamper-proof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technology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helps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real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owner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of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someone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else,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sent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them.t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works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simple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terms: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39" name="object 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2995" y="4962309"/>
            <a:ext cx="344290" cy="344979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2054409" y="7161690"/>
            <a:ext cx="7731125" cy="3548536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6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Creating</a:t>
            </a:r>
            <a:r>
              <a:rPr sz="1700" b="1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b="1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Transaction:</a:t>
            </a:r>
            <a:endParaRPr sz="1700" dirty="0">
              <a:latin typeface="Open Sans"/>
              <a:cs typeface="Open Sans"/>
            </a:endParaRPr>
          </a:p>
          <a:p>
            <a:pPr marL="12700" marR="723265" algn="just">
              <a:lnSpc>
                <a:spcPct val="101800"/>
              </a:lnSpc>
              <a:spcBef>
                <a:spcPts val="9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initiates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specifying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details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such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recipient's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address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amount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sent.</a:t>
            </a:r>
            <a:endParaRPr sz="1700" dirty="0">
              <a:latin typeface="Open Sans"/>
              <a:cs typeface="Open Sans"/>
            </a:endParaRPr>
          </a:p>
          <a:p>
            <a:pPr marL="12700" algn="just">
              <a:lnSpc>
                <a:spcPct val="100000"/>
              </a:lnSpc>
              <a:spcBef>
                <a:spcPts val="162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Digital</a:t>
            </a:r>
            <a:r>
              <a:rPr sz="1700" b="1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Signature</a:t>
            </a:r>
            <a:r>
              <a:rPr sz="1700" b="1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Generation:</a:t>
            </a:r>
            <a:endParaRPr sz="1700" dirty="0">
              <a:latin typeface="Open Sans"/>
              <a:cs typeface="Open Sans"/>
            </a:endParaRPr>
          </a:p>
          <a:p>
            <a:pPr marL="12700" marR="152400" algn="just">
              <a:lnSpc>
                <a:spcPct val="101800"/>
              </a:lnSpc>
              <a:spcBef>
                <a:spcPts val="93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sender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generates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unique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1C75BB"/>
                </a:solidFill>
                <a:latin typeface="Open Sans"/>
                <a:cs typeface="Open Sans"/>
              </a:rPr>
              <a:t>digital</a:t>
            </a:r>
            <a:r>
              <a:rPr sz="1700" b="1" spc="55" dirty="0">
                <a:solidFill>
                  <a:srgbClr val="1C75B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1C75BB"/>
                </a:solidFill>
                <a:latin typeface="Open Sans"/>
                <a:cs typeface="Open Sans"/>
              </a:rPr>
              <a:t>signature</a:t>
            </a:r>
            <a:r>
              <a:rPr sz="1700" b="1" spc="50" dirty="0">
                <a:solidFill>
                  <a:srgbClr val="1C75B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private</a:t>
            </a:r>
            <a:r>
              <a:rPr sz="1700" b="1" spc="50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00" b="1" spc="-20" dirty="0">
                <a:solidFill>
                  <a:srgbClr val="FAAF40"/>
                </a:solidFill>
                <a:latin typeface="Open Sans"/>
                <a:cs typeface="Open Sans"/>
              </a:rPr>
              <a:t>key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.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signature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unique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cryptographic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code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verifies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lang="en-US" sz="1700" spc="-10" dirty="0">
                <a:solidFill>
                  <a:srgbClr val="57585B"/>
                </a:solidFill>
                <a:latin typeface="Open Sans"/>
                <a:cs typeface="Open Sans"/>
              </a:rPr>
              <a:t>’s authenticity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.</a:t>
            </a:r>
            <a:endParaRPr sz="1700" dirty="0">
              <a:latin typeface="Open Sans"/>
              <a:cs typeface="Open Sans"/>
            </a:endParaRPr>
          </a:p>
          <a:p>
            <a:pPr marL="12700" algn="just">
              <a:lnSpc>
                <a:spcPct val="100000"/>
              </a:lnSpc>
              <a:spcBef>
                <a:spcPts val="1680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Broadcasting</a:t>
            </a:r>
            <a:r>
              <a:rPr sz="1700" b="1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b="1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Transaction:</a:t>
            </a:r>
            <a:endParaRPr sz="1700" dirty="0">
              <a:latin typeface="Open Sans"/>
              <a:cs typeface="Open Sans"/>
            </a:endParaRPr>
          </a:p>
          <a:p>
            <a:pPr marL="12700" marR="5080" algn="just">
              <a:lnSpc>
                <a:spcPct val="101800"/>
              </a:lnSpc>
              <a:spcBef>
                <a:spcPts val="93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signed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broadcasted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indicating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intent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transfer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ownership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recipient.</a:t>
            </a:r>
            <a:endParaRPr sz="1700" dirty="0">
              <a:latin typeface="Open Sans"/>
              <a:cs typeface="Open Sans"/>
            </a:endParaRPr>
          </a:p>
        </p:txBody>
      </p:sp>
      <p:pic>
        <p:nvPicPr>
          <p:cNvPr id="41" name="object 4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3445" y="7361094"/>
            <a:ext cx="749219" cy="750353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1400777" y="7472147"/>
            <a:ext cx="23495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20" dirty="0">
                <a:solidFill>
                  <a:srgbClr val="FFFFFF"/>
                </a:solidFill>
                <a:latin typeface="Open Sans"/>
                <a:cs typeface="Open Sans"/>
              </a:rPr>
              <a:t>1</a:t>
            </a:r>
            <a:endParaRPr sz="2850">
              <a:latin typeface="Open Sans"/>
              <a:cs typeface="Open Sans"/>
            </a:endParaRPr>
          </a:p>
        </p:txBody>
      </p:sp>
      <p:pic>
        <p:nvPicPr>
          <p:cNvPr id="43" name="object 4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37562" y="2485851"/>
            <a:ext cx="749217" cy="750354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10594895" y="2596907"/>
            <a:ext cx="23495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20" dirty="0">
                <a:solidFill>
                  <a:srgbClr val="FFFFFF"/>
                </a:solidFill>
                <a:latin typeface="Open Sans"/>
                <a:cs typeface="Open Sans"/>
              </a:rPr>
              <a:t>4</a:t>
            </a:r>
            <a:endParaRPr sz="2850">
              <a:latin typeface="Open Sans"/>
              <a:cs typeface="Open San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298045" y="8788958"/>
            <a:ext cx="8425815" cy="172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9.1.2</a:t>
            </a:r>
            <a:r>
              <a:rPr sz="2550" b="1" i="1" spc="-1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Hashing</a:t>
            </a:r>
            <a:r>
              <a:rPr sz="2550" b="1" i="1" spc="-1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Explanation</a:t>
            </a:r>
            <a:endParaRPr sz="2550">
              <a:latin typeface="Open Sans"/>
              <a:cs typeface="Open Sans"/>
            </a:endParaRPr>
          </a:p>
          <a:p>
            <a:pPr marL="25400" marR="5080">
              <a:lnSpc>
                <a:spcPct val="101800"/>
              </a:lnSpc>
              <a:spcBef>
                <a:spcPts val="198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Please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don’t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intimidated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technical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terms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mathematical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concepts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ahead.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understand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everyone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crazy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about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math,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but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might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surprise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yourself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most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complex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ideas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grasped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little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effort.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46" name="object 4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37560" y="4194531"/>
            <a:ext cx="749219" cy="750356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10594895" y="4305589"/>
            <a:ext cx="23495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20" dirty="0">
                <a:solidFill>
                  <a:srgbClr val="FFFFFF"/>
                </a:solidFill>
                <a:latin typeface="Open Sans"/>
                <a:cs typeface="Open Sans"/>
              </a:rPr>
              <a:t>5</a:t>
            </a:r>
            <a:endParaRPr sz="2850">
              <a:latin typeface="Open Sans"/>
              <a:cs typeface="Open Sans"/>
            </a:endParaRPr>
          </a:p>
        </p:txBody>
      </p:sp>
      <p:pic>
        <p:nvPicPr>
          <p:cNvPr id="48" name="object 4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43446" y="8472433"/>
            <a:ext cx="749218" cy="750358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400777" y="8583492"/>
            <a:ext cx="23495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20" dirty="0">
                <a:solidFill>
                  <a:srgbClr val="FFFFFF"/>
                </a:solidFill>
                <a:latin typeface="Open Sans"/>
                <a:cs typeface="Open Sans"/>
              </a:rPr>
              <a:t>2</a:t>
            </a:r>
            <a:endParaRPr sz="2850">
              <a:latin typeface="Open Sans"/>
              <a:cs typeface="Open Sans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43446" y="9854987"/>
            <a:ext cx="749218" cy="750348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1400777" y="9966038"/>
            <a:ext cx="23495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20" dirty="0">
                <a:solidFill>
                  <a:srgbClr val="FFFFFF"/>
                </a:solidFill>
                <a:latin typeface="Open Sans"/>
                <a:cs typeface="Open Sans"/>
              </a:rPr>
              <a:t>3</a:t>
            </a:r>
            <a:endParaRPr sz="2850">
              <a:latin typeface="Open Sans"/>
              <a:cs typeface="Open Sans"/>
            </a:endParaRPr>
          </a:p>
        </p:txBody>
      </p:sp>
      <p:pic>
        <p:nvPicPr>
          <p:cNvPr id="52" name="object 5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323810" y="6910344"/>
            <a:ext cx="8643726" cy="1572496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10790758" y="2286450"/>
            <a:ext cx="7913370" cy="586301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6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Verification</a:t>
            </a:r>
            <a:r>
              <a:rPr sz="1700" b="1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b="1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b="1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Network:</a:t>
            </a:r>
            <a:endParaRPr sz="1700" dirty="0">
              <a:latin typeface="Open Sans"/>
              <a:cs typeface="Open Sans"/>
            </a:endParaRPr>
          </a:p>
          <a:p>
            <a:pPr marL="469900" marR="5080">
              <a:lnSpc>
                <a:spcPct val="101800"/>
              </a:lnSpc>
              <a:spcBef>
                <a:spcPts val="9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receive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spc="60" dirty="0">
                <a:solidFill>
                  <a:srgbClr val="57585B"/>
                </a:solidFill>
                <a:latin typeface="Open Sans"/>
                <a:cs typeface="Open Sans"/>
              </a:rPr>
              <a:t>recipient’s </a:t>
            </a:r>
            <a:r>
              <a:rPr sz="1700" b="1" spc="-10" dirty="0">
                <a:solidFill>
                  <a:srgbClr val="633992"/>
                </a:solidFill>
                <a:latin typeface="Open Sans"/>
                <a:cs typeface="Open Sans"/>
              </a:rPr>
              <a:t>public </a:t>
            </a:r>
            <a:r>
              <a:rPr sz="1700" b="1" dirty="0">
                <a:solidFill>
                  <a:srgbClr val="633992"/>
                </a:solidFill>
                <a:latin typeface="Open Sans"/>
                <a:cs typeface="Open Sans"/>
              </a:rPr>
              <a:t>key</a:t>
            </a:r>
            <a:r>
              <a:rPr sz="1700" b="1" spc="35" dirty="0">
                <a:solidFill>
                  <a:srgbClr val="633992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decrypt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integrity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transaction.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Simultaneously,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sender's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633992"/>
                </a:solidFill>
                <a:latin typeface="Open Sans"/>
                <a:cs typeface="Open Sans"/>
              </a:rPr>
              <a:t>public</a:t>
            </a:r>
            <a:r>
              <a:rPr sz="1700" b="1" spc="40" dirty="0">
                <a:solidFill>
                  <a:srgbClr val="633992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633992"/>
                </a:solidFill>
                <a:latin typeface="Open Sans"/>
                <a:cs typeface="Open Sans"/>
              </a:rPr>
              <a:t>key</a:t>
            </a:r>
            <a:r>
              <a:rPr sz="1700" b="1" spc="40" dirty="0">
                <a:solidFill>
                  <a:srgbClr val="633992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1C75BB"/>
                </a:solidFill>
                <a:latin typeface="Open Sans"/>
                <a:cs typeface="Open Sans"/>
              </a:rPr>
              <a:t>digital signature.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550" dirty="0">
              <a:latin typeface="Open Sans"/>
              <a:cs typeface="Open Sans"/>
            </a:endParaRPr>
          </a:p>
          <a:p>
            <a:pPr marL="469900">
              <a:lnSpc>
                <a:spcPct val="100000"/>
              </a:lnSpc>
            </a:pPr>
            <a:endParaRPr lang="en-US" sz="1700" b="1" dirty="0">
              <a:solidFill>
                <a:srgbClr val="57585B"/>
              </a:solidFill>
              <a:latin typeface="Open Sans"/>
              <a:cs typeface="Open Sans"/>
            </a:endParaRPr>
          </a:p>
          <a:p>
            <a:pPr marL="469900">
              <a:lnSpc>
                <a:spcPct val="100000"/>
              </a:lnSpc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Confirmation</a:t>
            </a:r>
            <a:r>
              <a:rPr sz="1700" b="1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25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lang="en-US" sz="1700" b="1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b="1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b="1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b="1" spc="-10" dirty="0">
                <a:solidFill>
                  <a:srgbClr val="57585B"/>
                </a:solidFill>
                <a:latin typeface="Open Sans"/>
                <a:cs typeface="Open Sans"/>
              </a:rPr>
              <a:t>N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etwork:</a:t>
            </a:r>
            <a:endParaRPr sz="1700" dirty="0">
              <a:latin typeface="Open Sans"/>
              <a:cs typeface="Open Sans"/>
            </a:endParaRPr>
          </a:p>
          <a:p>
            <a:pPr marL="469900" marR="3441065">
              <a:lnSpc>
                <a:spcPct val="101800"/>
              </a:lnSpc>
              <a:spcBef>
                <a:spcPts val="101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verification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successful,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ledger,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serves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secure,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transparent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record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Once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confirmed,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ownership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officially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transferred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from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recipient.</a:t>
            </a:r>
            <a:br>
              <a:rPr lang="en-US" sz="1700" spc="-10" dirty="0">
                <a:solidFill>
                  <a:srgbClr val="57585B"/>
                </a:solidFill>
                <a:latin typeface="Open Sans"/>
                <a:cs typeface="Open Sans"/>
              </a:rPr>
            </a:b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50" dirty="0">
              <a:latin typeface="Open Sans"/>
              <a:cs typeface="Open Sans"/>
            </a:endParaRPr>
          </a:p>
          <a:p>
            <a:pPr marL="12700" marR="261620">
              <a:lnSpc>
                <a:spcPct val="101800"/>
              </a:lnSpc>
            </a:pPr>
            <a:r>
              <a:rPr sz="1700" spc="-85" dirty="0">
                <a:solidFill>
                  <a:srgbClr val="FFFFFF"/>
                </a:solidFill>
                <a:latin typeface="Open Sans"/>
                <a:cs typeface="Open Sans"/>
              </a:rPr>
              <a:t>In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10" dirty="0">
                <a:solidFill>
                  <a:srgbClr val="FFFFFF"/>
                </a:solidFill>
                <a:latin typeface="Open Sans"/>
                <a:cs typeface="Open Sans"/>
              </a:rPr>
              <a:t>summary,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35" dirty="0">
                <a:solidFill>
                  <a:srgbClr val="FFFFFF"/>
                </a:solidFill>
                <a:latin typeface="Open Sans"/>
                <a:cs typeface="Open Sans"/>
              </a:rPr>
              <a:t>digital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5" dirty="0">
                <a:solidFill>
                  <a:srgbClr val="FFFFFF"/>
                </a:solidFill>
                <a:latin typeface="Open Sans"/>
                <a:cs typeface="Open Sans"/>
              </a:rPr>
              <a:t>signature,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90" dirty="0">
                <a:solidFill>
                  <a:srgbClr val="FFFFFF"/>
                </a:solidFill>
                <a:latin typeface="Open Sans"/>
                <a:cs typeface="Open Sans"/>
              </a:rPr>
              <a:t>created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with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5" dirty="0">
                <a:solidFill>
                  <a:srgbClr val="FFFFFF"/>
                </a:solidFill>
                <a:latin typeface="Open Sans"/>
                <a:cs typeface="Open Sans"/>
              </a:rPr>
              <a:t>sender's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private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5" dirty="0">
                <a:solidFill>
                  <a:srgbClr val="FFFFFF"/>
                </a:solidFill>
                <a:latin typeface="Open Sans"/>
                <a:cs typeface="Open Sans"/>
              </a:rPr>
              <a:t>key,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5" dirty="0">
                <a:solidFill>
                  <a:srgbClr val="FFFFFF"/>
                </a:solidFill>
                <a:latin typeface="Open Sans"/>
                <a:cs typeface="Open Sans"/>
              </a:rPr>
              <a:t>serves</a:t>
            </a:r>
            <a:r>
              <a:rPr sz="1700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as </a:t>
            </a:r>
            <a:r>
              <a:rPr sz="1700" spc="-65" dirty="0">
                <a:solidFill>
                  <a:srgbClr val="FFFFFF"/>
                </a:solidFill>
                <a:latin typeface="Open Sans"/>
                <a:cs typeface="Open Sans"/>
              </a:rPr>
              <a:t>cryptographic</a:t>
            </a:r>
            <a:r>
              <a:rPr sz="1700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90" dirty="0">
                <a:solidFill>
                  <a:srgbClr val="FFFFFF"/>
                </a:solidFill>
                <a:latin typeface="Open Sans"/>
                <a:cs typeface="Open Sans"/>
              </a:rPr>
              <a:t>proof</a:t>
            </a:r>
            <a:r>
              <a:rPr sz="1700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5" dirty="0">
                <a:solidFill>
                  <a:srgbClr val="FFFFFF"/>
                </a:solidFill>
                <a:latin typeface="Open Sans"/>
                <a:cs typeface="Open Sans"/>
              </a:rPr>
              <a:t>authenticity</a:t>
            </a:r>
            <a:r>
              <a:rPr sz="1700" spc="-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700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5" dirty="0">
                <a:solidFill>
                  <a:srgbClr val="FFFFFF"/>
                </a:solidFill>
                <a:latin typeface="Open Sans"/>
                <a:cs typeface="Open Sans"/>
              </a:rPr>
              <a:t>ownership,</a:t>
            </a:r>
            <a:r>
              <a:rPr sz="1700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allowing</a:t>
            </a:r>
            <a:r>
              <a:rPr sz="1700" spc="-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Bitcoin’s</a:t>
            </a:r>
            <a:r>
              <a:rPr sz="1700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decentralized </a:t>
            </a:r>
            <a:r>
              <a:rPr sz="1700" spc="-85" dirty="0">
                <a:solidFill>
                  <a:srgbClr val="FFFFFF"/>
                </a:solidFill>
                <a:latin typeface="Open Sans"/>
                <a:cs typeface="Open Sans"/>
              </a:rPr>
              <a:t>network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5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5" dirty="0">
                <a:solidFill>
                  <a:srgbClr val="FFFFFF"/>
                </a:solidFill>
                <a:latin typeface="Open Sans"/>
                <a:cs typeface="Open Sans"/>
              </a:rPr>
              <a:t>validate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90" dirty="0">
                <a:solidFill>
                  <a:srgbClr val="FFFFFF"/>
                </a:solidFill>
                <a:latin typeface="Open Sans"/>
                <a:cs typeface="Open Sans"/>
              </a:rPr>
              <a:t>record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85" dirty="0">
                <a:solidFill>
                  <a:srgbClr val="FFFFFF"/>
                </a:solidFill>
                <a:latin typeface="Open Sans"/>
                <a:cs typeface="Open Sans"/>
              </a:rPr>
              <a:t>transaction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90" dirty="0">
                <a:solidFill>
                  <a:srgbClr val="FFFFFF"/>
                </a:solidFill>
                <a:latin typeface="Open Sans"/>
                <a:cs typeface="Open Sans"/>
              </a:rPr>
              <a:t>on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ledger.</a:t>
            </a:r>
            <a:endParaRPr sz="1700" dirty="0">
              <a:latin typeface="Open Sans"/>
              <a:cs typeface="Open Sans"/>
            </a:endParaRPr>
          </a:p>
        </p:txBody>
      </p:sp>
      <p:pic>
        <p:nvPicPr>
          <p:cNvPr id="54" name="object 5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646223" y="4056115"/>
            <a:ext cx="2605152" cy="2935631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829729" y="10656764"/>
            <a:ext cx="143513" cy="143534"/>
          </a:xfrm>
          <a:prstGeom prst="rect">
            <a:avLst/>
          </a:prstGeom>
        </p:spPr>
      </p:pic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71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291" y="58427"/>
            <a:ext cx="14283962" cy="17515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68" y="593896"/>
            <a:ext cx="1273727" cy="6787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29935" y="2389877"/>
            <a:ext cx="3127375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dirty="0">
                <a:solidFill>
                  <a:srgbClr val="241B54"/>
                </a:solidFill>
                <a:latin typeface="Open Sans"/>
                <a:cs typeface="Open Sans"/>
              </a:rPr>
              <a:t>What</a:t>
            </a:r>
            <a:r>
              <a:rPr sz="2550" b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2550" b="1" spc="-5" dirty="0">
                <a:solidFill>
                  <a:srgbClr val="241B54"/>
                </a:solidFill>
                <a:latin typeface="Open Sans"/>
                <a:cs typeface="Open Sans"/>
              </a:rPr>
              <a:t>I</a:t>
            </a:r>
            <a:r>
              <a:rPr sz="2550" b="1" dirty="0">
                <a:solidFill>
                  <a:srgbClr val="241B54"/>
                </a:solidFill>
                <a:latin typeface="Open Sans"/>
                <a:cs typeface="Open Sans"/>
              </a:rPr>
              <a:t>s a </a:t>
            </a:r>
            <a:r>
              <a:rPr lang="en-US" sz="2550" b="1" spc="-10" dirty="0">
                <a:solidFill>
                  <a:srgbClr val="241B54"/>
                </a:solidFill>
                <a:latin typeface="Open Sans"/>
                <a:cs typeface="Open Sans"/>
              </a:rPr>
              <a:t>F</a:t>
            </a:r>
            <a:r>
              <a:rPr sz="2550" b="1" spc="-10" dirty="0">
                <a:solidFill>
                  <a:srgbClr val="241B54"/>
                </a:solidFill>
                <a:latin typeface="Open Sans"/>
                <a:cs typeface="Open Sans"/>
              </a:rPr>
              <a:t>unction?</a:t>
            </a:r>
            <a:endParaRPr sz="2550" dirty="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77091" y="4104401"/>
            <a:ext cx="4580255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dirty="0">
                <a:solidFill>
                  <a:srgbClr val="241B54"/>
                </a:solidFill>
                <a:latin typeface="Open Sans"/>
                <a:cs typeface="Open Sans"/>
              </a:rPr>
              <a:t>What is</a:t>
            </a:r>
            <a:r>
              <a:rPr sz="2550" b="1" spc="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dirty="0">
                <a:solidFill>
                  <a:srgbClr val="241B54"/>
                </a:solidFill>
                <a:latin typeface="Open Sans"/>
                <a:cs typeface="Open Sans"/>
              </a:rPr>
              <a:t>a</a:t>
            </a:r>
            <a:r>
              <a:rPr sz="2550" b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2550" b="1" spc="-10" dirty="0">
                <a:solidFill>
                  <a:srgbClr val="241B54"/>
                </a:solidFill>
                <a:latin typeface="Open Sans"/>
                <a:cs typeface="Open Sans"/>
              </a:rPr>
              <a:t>O</a:t>
            </a:r>
            <a:r>
              <a:rPr sz="2550" b="1" spc="-10" dirty="0">
                <a:solidFill>
                  <a:srgbClr val="241B54"/>
                </a:solidFill>
                <a:latin typeface="Open Sans"/>
                <a:cs typeface="Open Sans"/>
              </a:rPr>
              <a:t>ne-</a:t>
            </a:r>
            <a:r>
              <a:rPr lang="en-US" sz="2550" b="1" spc="-10" dirty="0">
                <a:solidFill>
                  <a:srgbClr val="241B54"/>
                </a:solidFill>
                <a:latin typeface="Open Sans"/>
                <a:cs typeface="Open Sans"/>
              </a:rPr>
              <a:t>W</a:t>
            </a:r>
            <a:r>
              <a:rPr sz="2550" b="1" dirty="0">
                <a:solidFill>
                  <a:srgbClr val="241B54"/>
                </a:solidFill>
                <a:latin typeface="Open Sans"/>
                <a:cs typeface="Open Sans"/>
              </a:rPr>
              <a:t>ay</a:t>
            </a:r>
            <a:r>
              <a:rPr sz="2550" b="1" spc="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2550" b="1" spc="-10" dirty="0">
                <a:solidFill>
                  <a:srgbClr val="241B54"/>
                </a:solidFill>
                <a:latin typeface="Open Sans"/>
                <a:cs typeface="Open Sans"/>
              </a:rPr>
              <a:t>F</a:t>
            </a:r>
            <a:r>
              <a:rPr sz="2550" b="1" spc="-10" dirty="0">
                <a:solidFill>
                  <a:srgbClr val="241B54"/>
                </a:solidFill>
                <a:latin typeface="Open Sans"/>
                <a:cs typeface="Open Sans"/>
              </a:rPr>
              <a:t>unction?</a:t>
            </a:r>
            <a:endParaRPr sz="2550" dirty="0">
              <a:latin typeface="Open Sans"/>
              <a:cs typeface="Open San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42635" y="2707205"/>
            <a:ext cx="5039995" cy="2956560"/>
            <a:chOff x="1142635" y="2707205"/>
            <a:chExt cx="5039995" cy="29565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635" y="3028798"/>
              <a:ext cx="4770294" cy="263446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139802" y="3028827"/>
              <a:ext cx="773430" cy="721360"/>
            </a:xfrm>
            <a:custGeom>
              <a:avLst/>
              <a:gdLst/>
              <a:ahLst/>
              <a:cxnLst/>
              <a:rect l="l" t="t" r="r" b="b"/>
              <a:pathLst>
                <a:path w="773429" h="721360">
                  <a:moveTo>
                    <a:pt x="604075" y="0"/>
                  </a:moveTo>
                  <a:lnTo>
                    <a:pt x="9811" y="0"/>
                  </a:lnTo>
                  <a:lnTo>
                    <a:pt x="5517" y="26786"/>
                  </a:lnTo>
                  <a:lnTo>
                    <a:pt x="2451" y="53980"/>
                  </a:lnTo>
                  <a:lnTo>
                    <a:pt x="612" y="81530"/>
                  </a:lnTo>
                  <a:lnTo>
                    <a:pt x="0" y="109389"/>
                  </a:lnTo>
                  <a:lnTo>
                    <a:pt x="1840" y="157167"/>
                  </a:lnTo>
                  <a:lnTo>
                    <a:pt x="7269" y="203941"/>
                  </a:lnTo>
                  <a:lnTo>
                    <a:pt x="16152" y="249574"/>
                  </a:lnTo>
                  <a:lnTo>
                    <a:pt x="28352" y="293931"/>
                  </a:lnTo>
                  <a:lnTo>
                    <a:pt x="43734" y="336875"/>
                  </a:lnTo>
                  <a:lnTo>
                    <a:pt x="62161" y="378271"/>
                  </a:lnTo>
                  <a:lnTo>
                    <a:pt x="83497" y="417982"/>
                  </a:lnTo>
                  <a:lnTo>
                    <a:pt x="107606" y="455872"/>
                  </a:lnTo>
                  <a:lnTo>
                    <a:pt x="134352" y="491806"/>
                  </a:lnTo>
                  <a:lnTo>
                    <a:pt x="163599" y="525646"/>
                  </a:lnTo>
                  <a:lnTo>
                    <a:pt x="195212" y="557258"/>
                  </a:lnTo>
                  <a:lnTo>
                    <a:pt x="229053" y="586505"/>
                  </a:lnTo>
                  <a:lnTo>
                    <a:pt x="264987" y="613251"/>
                  </a:lnTo>
                  <a:lnTo>
                    <a:pt x="302878" y="637360"/>
                  </a:lnTo>
                  <a:lnTo>
                    <a:pt x="342590" y="658696"/>
                  </a:lnTo>
                  <a:lnTo>
                    <a:pt x="383986" y="677123"/>
                  </a:lnTo>
                  <a:lnTo>
                    <a:pt x="426931" y="692504"/>
                  </a:lnTo>
                  <a:lnTo>
                    <a:pt x="471289" y="704705"/>
                  </a:lnTo>
                  <a:lnTo>
                    <a:pt x="516924" y="713588"/>
                  </a:lnTo>
                  <a:lnTo>
                    <a:pt x="563699" y="719017"/>
                  </a:lnTo>
                  <a:lnTo>
                    <a:pt x="611478" y="720857"/>
                  </a:lnTo>
                  <a:lnTo>
                    <a:pt x="653088" y="719455"/>
                  </a:lnTo>
                  <a:lnTo>
                    <a:pt x="693990" y="715313"/>
                  </a:lnTo>
                  <a:lnTo>
                    <a:pt x="734054" y="708524"/>
                  </a:lnTo>
                  <a:lnTo>
                    <a:pt x="773149" y="699182"/>
                  </a:lnTo>
                  <a:lnTo>
                    <a:pt x="773149" y="169073"/>
                  </a:lnTo>
                  <a:lnTo>
                    <a:pt x="767110" y="124118"/>
                  </a:lnTo>
                  <a:lnTo>
                    <a:pt x="750068" y="83728"/>
                  </a:lnTo>
                  <a:lnTo>
                    <a:pt x="723633" y="49511"/>
                  </a:lnTo>
                  <a:lnTo>
                    <a:pt x="689416" y="23078"/>
                  </a:lnTo>
                  <a:lnTo>
                    <a:pt x="649026" y="6037"/>
                  </a:lnTo>
                  <a:lnTo>
                    <a:pt x="604075" y="0"/>
                  </a:lnTo>
                  <a:close/>
                </a:path>
              </a:pathLst>
            </a:custGeom>
            <a:solidFill>
              <a:srgbClr val="E9E3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0340" y="2707205"/>
              <a:ext cx="861942" cy="86194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515394" y="2881889"/>
              <a:ext cx="471805" cy="513080"/>
            </a:xfrm>
            <a:custGeom>
              <a:avLst/>
              <a:gdLst/>
              <a:ahLst/>
              <a:cxnLst/>
              <a:rect l="l" t="t" r="r" b="b"/>
              <a:pathLst>
                <a:path w="471804" h="513079">
                  <a:moveTo>
                    <a:pt x="61264" y="210058"/>
                  </a:moveTo>
                  <a:lnTo>
                    <a:pt x="54343" y="203123"/>
                  </a:lnTo>
                  <a:lnTo>
                    <a:pt x="15481" y="203123"/>
                  </a:lnTo>
                  <a:lnTo>
                    <a:pt x="6921" y="203123"/>
                  </a:lnTo>
                  <a:lnTo>
                    <a:pt x="0" y="210058"/>
                  </a:lnTo>
                  <a:lnTo>
                    <a:pt x="0" y="227152"/>
                  </a:lnTo>
                  <a:lnTo>
                    <a:pt x="6946" y="234086"/>
                  </a:lnTo>
                  <a:lnTo>
                    <a:pt x="54343" y="234086"/>
                  </a:lnTo>
                  <a:lnTo>
                    <a:pt x="61264" y="227152"/>
                  </a:lnTo>
                  <a:lnTo>
                    <a:pt x="61264" y="210058"/>
                  </a:lnTo>
                  <a:close/>
                </a:path>
                <a:path w="471804" h="513079">
                  <a:moveTo>
                    <a:pt x="130708" y="91503"/>
                  </a:moveTo>
                  <a:lnTo>
                    <a:pt x="103225" y="64033"/>
                  </a:lnTo>
                  <a:lnTo>
                    <a:pt x="97193" y="57988"/>
                  </a:lnTo>
                  <a:lnTo>
                    <a:pt x="87363" y="57988"/>
                  </a:lnTo>
                  <a:lnTo>
                    <a:pt x="75247" y="70065"/>
                  </a:lnTo>
                  <a:lnTo>
                    <a:pt x="75247" y="79870"/>
                  </a:lnTo>
                  <a:lnTo>
                    <a:pt x="105765" y="110363"/>
                  </a:lnTo>
                  <a:lnTo>
                    <a:pt x="109728" y="111887"/>
                  </a:lnTo>
                  <a:lnTo>
                    <a:pt x="117665" y="111887"/>
                  </a:lnTo>
                  <a:lnTo>
                    <a:pt x="121627" y="110363"/>
                  </a:lnTo>
                  <a:lnTo>
                    <a:pt x="130708" y="101307"/>
                  </a:lnTo>
                  <a:lnTo>
                    <a:pt x="130708" y="91503"/>
                  </a:lnTo>
                  <a:close/>
                </a:path>
                <a:path w="471804" h="513079">
                  <a:moveTo>
                    <a:pt x="251396" y="6946"/>
                  </a:moveTo>
                  <a:lnTo>
                    <a:pt x="244449" y="0"/>
                  </a:lnTo>
                  <a:lnTo>
                    <a:pt x="227368" y="0"/>
                  </a:lnTo>
                  <a:lnTo>
                    <a:pt x="220421" y="6946"/>
                  </a:lnTo>
                  <a:lnTo>
                    <a:pt x="220421" y="54343"/>
                  </a:lnTo>
                  <a:lnTo>
                    <a:pt x="227368" y="61277"/>
                  </a:lnTo>
                  <a:lnTo>
                    <a:pt x="235902" y="61277"/>
                  </a:lnTo>
                  <a:lnTo>
                    <a:pt x="244449" y="61277"/>
                  </a:lnTo>
                  <a:lnTo>
                    <a:pt x="251396" y="54343"/>
                  </a:lnTo>
                  <a:lnTo>
                    <a:pt x="251396" y="6946"/>
                  </a:lnTo>
                  <a:close/>
                </a:path>
                <a:path w="471804" h="513079">
                  <a:moveTo>
                    <a:pt x="293611" y="488543"/>
                  </a:moveTo>
                  <a:lnTo>
                    <a:pt x="286677" y="481622"/>
                  </a:lnTo>
                  <a:lnTo>
                    <a:pt x="193675" y="481622"/>
                  </a:lnTo>
                  <a:lnTo>
                    <a:pt x="185127" y="481622"/>
                  </a:lnTo>
                  <a:lnTo>
                    <a:pt x="178193" y="488543"/>
                  </a:lnTo>
                  <a:lnTo>
                    <a:pt x="178193" y="505650"/>
                  </a:lnTo>
                  <a:lnTo>
                    <a:pt x="185127" y="512584"/>
                  </a:lnTo>
                  <a:lnTo>
                    <a:pt x="286677" y="512584"/>
                  </a:lnTo>
                  <a:lnTo>
                    <a:pt x="293611" y="505650"/>
                  </a:lnTo>
                  <a:lnTo>
                    <a:pt x="293611" y="488543"/>
                  </a:lnTo>
                  <a:close/>
                </a:path>
                <a:path w="471804" h="513079">
                  <a:moveTo>
                    <a:pt x="392531" y="250228"/>
                  </a:moveTo>
                  <a:lnTo>
                    <a:pt x="389509" y="219405"/>
                  </a:lnTo>
                  <a:lnTo>
                    <a:pt x="380657" y="190195"/>
                  </a:lnTo>
                  <a:lnTo>
                    <a:pt x="366229" y="163283"/>
                  </a:lnTo>
                  <a:lnTo>
                    <a:pt x="361594" y="157657"/>
                  </a:lnTo>
                  <a:lnTo>
                    <a:pt x="361594" y="250240"/>
                  </a:lnTo>
                  <a:lnTo>
                    <a:pt x="359321" y="274027"/>
                  </a:lnTo>
                  <a:lnTo>
                    <a:pt x="352679" y="296684"/>
                  </a:lnTo>
                  <a:lnTo>
                    <a:pt x="341858" y="317639"/>
                  </a:lnTo>
                  <a:lnTo>
                    <a:pt x="327088" y="336384"/>
                  </a:lnTo>
                  <a:lnTo>
                    <a:pt x="314147" y="352590"/>
                  </a:lnTo>
                  <a:lnTo>
                    <a:pt x="304685" y="370306"/>
                  </a:lnTo>
                  <a:lnTo>
                    <a:pt x="298856" y="389102"/>
                  </a:lnTo>
                  <a:lnTo>
                    <a:pt x="296875" y="408559"/>
                  </a:lnTo>
                  <a:lnTo>
                    <a:pt x="296875" y="422706"/>
                  </a:lnTo>
                  <a:lnTo>
                    <a:pt x="296100" y="423481"/>
                  </a:lnTo>
                  <a:lnTo>
                    <a:pt x="175717" y="423481"/>
                  </a:lnTo>
                  <a:lnTo>
                    <a:pt x="174942" y="422706"/>
                  </a:lnTo>
                  <a:lnTo>
                    <a:pt x="174942" y="408559"/>
                  </a:lnTo>
                  <a:lnTo>
                    <a:pt x="172961" y="389102"/>
                  </a:lnTo>
                  <a:lnTo>
                    <a:pt x="167144" y="370293"/>
                  </a:lnTo>
                  <a:lnTo>
                    <a:pt x="157670" y="352577"/>
                  </a:lnTo>
                  <a:lnTo>
                    <a:pt x="144741" y="336384"/>
                  </a:lnTo>
                  <a:lnTo>
                    <a:pt x="129959" y="317639"/>
                  </a:lnTo>
                  <a:lnTo>
                    <a:pt x="119151" y="296672"/>
                  </a:lnTo>
                  <a:lnTo>
                    <a:pt x="112509" y="274027"/>
                  </a:lnTo>
                  <a:lnTo>
                    <a:pt x="110274" y="250228"/>
                  </a:lnTo>
                  <a:lnTo>
                    <a:pt x="112699" y="225488"/>
                  </a:lnTo>
                  <a:lnTo>
                    <a:pt x="131381" y="180441"/>
                  </a:lnTo>
                  <a:lnTo>
                    <a:pt x="166319" y="145529"/>
                  </a:lnTo>
                  <a:lnTo>
                    <a:pt x="211124" y="126961"/>
                  </a:lnTo>
                  <a:lnTo>
                    <a:pt x="235712" y="124561"/>
                  </a:lnTo>
                  <a:lnTo>
                    <a:pt x="236118" y="124561"/>
                  </a:lnTo>
                  <a:lnTo>
                    <a:pt x="284048" y="134035"/>
                  </a:lnTo>
                  <a:lnTo>
                    <a:pt x="324675" y="161239"/>
                  </a:lnTo>
                  <a:lnTo>
                    <a:pt x="352056" y="202044"/>
                  </a:lnTo>
                  <a:lnTo>
                    <a:pt x="361594" y="250240"/>
                  </a:lnTo>
                  <a:lnTo>
                    <a:pt x="361594" y="157657"/>
                  </a:lnTo>
                  <a:lnTo>
                    <a:pt x="346519" y="139344"/>
                  </a:lnTo>
                  <a:lnTo>
                    <a:pt x="328510" y="124561"/>
                  </a:lnTo>
                  <a:lnTo>
                    <a:pt x="322668" y="119761"/>
                  </a:lnTo>
                  <a:lnTo>
                    <a:pt x="295859" y="105422"/>
                  </a:lnTo>
                  <a:lnTo>
                    <a:pt x="266788" y="96608"/>
                  </a:lnTo>
                  <a:lnTo>
                    <a:pt x="236143" y="93611"/>
                  </a:lnTo>
                  <a:lnTo>
                    <a:pt x="235610" y="93611"/>
                  </a:lnTo>
                  <a:lnTo>
                    <a:pt x="175920" y="105422"/>
                  </a:lnTo>
                  <a:lnTo>
                    <a:pt x="125285" y="139344"/>
                  </a:lnTo>
                  <a:lnTo>
                    <a:pt x="91147" y="190195"/>
                  </a:lnTo>
                  <a:lnTo>
                    <a:pt x="79260" y="250240"/>
                  </a:lnTo>
                  <a:lnTo>
                    <a:pt x="82092" y="279946"/>
                  </a:lnTo>
                  <a:lnTo>
                    <a:pt x="90398" y="308229"/>
                  </a:lnTo>
                  <a:lnTo>
                    <a:pt x="103924" y="334403"/>
                  </a:lnTo>
                  <a:lnTo>
                    <a:pt x="122377" y="357809"/>
                  </a:lnTo>
                  <a:lnTo>
                    <a:pt x="131622" y="369341"/>
                  </a:lnTo>
                  <a:lnTo>
                    <a:pt x="138391" y="381850"/>
                  </a:lnTo>
                  <a:lnTo>
                    <a:pt x="142557" y="395033"/>
                  </a:lnTo>
                  <a:lnTo>
                    <a:pt x="143967" y="408559"/>
                  </a:lnTo>
                  <a:lnTo>
                    <a:pt x="143967" y="421779"/>
                  </a:lnTo>
                  <a:lnTo>
                    <a:pt x="146545" y="434492"/>
                  </a:lnTo>
                  <a:lnTo>
                    <a:pt x="153555" y="444881"/>
                  </a:lnTo>
                  <a:lnTo>
                    <a:pt x="163944" y="451891"/>
                  </a:lnTo>
                  <a:lnTo>
                    <a:pt x="176657" y="454456"/>
                  </a:lnTo>
                  <a:lnTo>
                    <a:pt x="295135" y="454456"/>
                  </a:lnTo>
                  <a:lnTo>
                    <a:pt x="327482" y="423481"/>
                  </a:lnTo>
                  <a:lnTo>
                    <a:pt x="327825" y="421779"/>
                  </a:lnTo>
                  <a:lnTo>
                    <a:pt x="327825" y="408559"/>
                  </a:lnTo>
                  <a:lnTo>
                    <a:pt x="329234" y="395033"/>
                  </a:lnTo>
                  <a:lnTo>
                    <a:pt x="333413" y="381838"/>
                  </a:lnTo>
                  <a:lnTo>
                    <a:pt x="340194" y="369328"/>
                  </a:lnTo>
                  <a:lnTo>
                    <a:pt x="349453" y="357797"/>
                  </a:lnTo>
                  <a:lnTo>
                    <a:pt x="367906" y="334378"/>
                  </a:lnTo>
                  <a:lnTo>
                    <a:pt x="381406" y="308203"/>
                  </a:lnTo>
                  <a:lnTo>
                    <a:pt x="389699" y="279946"/>
                  </a:lnTo>
                  <a:lnTo>
                    <a:pt x="392531" y="250228"/>
                  </a:lnTo>
                  <a:close/>
                </a:path>
                <a:path w="471804" h="513079">
                  <a:moveTo>
                    <a:pt x="396544" y="70065"/>
                  </a:moveTo>
                  <a:lnTo>
                    <a:pt x="384441" y="57975"/>
                  </a:lnTo>
                  <a:lnTo>
                    <a:pt x="374650" y="57975"/>
                  </a:lnTo>
                  <a:lnTo>
                    <a:pt x="341083" y="91516"/>
                  </a:lnTo>
                  <a:lnTo>
                    <a:pt x="341083" y="101320"/>
                  </a:lnTo>
                  <a:lnTo>
                    <a:pt x="350164" y="110388"/>
                  </a:lnTo>
                  <a:lnTo>
                    <a:pt x="354126" y="111899"/>
                  </a:lnTo>
                  <a:lnTo>
                    <a:pt x="362064" y="111899"/>
                  </a:lnTo>
                  <a:lnTo>
                    <a:pt x="366026" y="110388"/>
                  </a:lnTo>
                  <a:lnTo>
                    <a:pt x="369049" y="107353"/>
                  </a:lnTo>
                  <a:lnTo>
                    <a:pt x="396544" y="79870"/>
                  </a:lnTo>
                  <a:lnTo>
                    <a:pt x="396544" y="70065"/>
                  </a:lnTo>
                  <a:close/>
                </a:path>
                <a:path w="471804" h="513079">
                  <a:moveTo>
                    <a:pt x="471805" y="210058"/>
                  </a:moveTo>
                  <a:lnTo>
                    <a:pt x="464870" y="203123"/>
                  </a:lnTo>
                  <a:lnTo>
                    <a:pt x="426034" y="203123"/>
                  </a:lnTo>
                  <a:lnTo>
                    <a:pt x="417499" y="203123"/>
                  </a:lnTo>
                  <a:lnTo>
                    <a:pt x="410540" y="210058"/>
                  </a:lnTo>
                  <a:lnTo>
                    <a:pt x="410540" y="227152"/>
                  </a:lnTo>
                  <a:lnTo>
                    <a:pt x="417474" y="234086"/>
                  </a:lnTo>
                  <a:lnTo>
                    <a:pt x="464870" y="234086"/>
                  </a:lnTo>
                  <a:lnTo>
                    <a:pt x="471805" y="227152"/>
                  </a:lnTo>
                  <a:lnTo>
                    <a:pt x="471805" y="2100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473133" y="3282245"/>
            <a:ext cx="4109720" cy="2136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3241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function</a:t>
            </a:r>
            <a:r>
              <a:rPr sz="1700" b="1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like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machine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that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takes</a:t>
            </a:r>
            <a:r>
              <a:rPr sz="1700" spc="1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some</a:t>
            </a:r>
            <a:r>
              <a:rPr sz="1700" spc="1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information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700" spc="1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turns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it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into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something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new.</a:t>
            </a:r>
            <a:r>
              <a:rPr sz="1700" spc="1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information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you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give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function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called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the </a:t>
            </a:r>
            <a:r>
              <a:rPr sz="1700" b="1" dirty="0">
                <a:solidFill>
                  <a:srgbClr val="FFA615"/>
                </a:solidFill>
                <a:latin typeface="Open Sans"/>
                <a:cs typeface="Open Sans"/>
              </a:rPr>
              <a:t>input.</a:t>
            </a:r>
            <a:r>
              <a:rPr sz="1700" b="1" spc="130" dirty="0">
                <a:solidFill>
                  <a:srgbClr val="FFA615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new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information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function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creates</a:t>
            </a:r>
            <a:r>
              <a:rPr sz="1700" spc="1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1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called</a:t>
            </a:r>
            <a:r>
              <a:rPr sz="1700" spc="1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1F6EC7"/>
                </a:solidFill>
                <a:latin typeface="Open Sans"/>
                <a:cs typeface="Open Sans"/>
              </a:rPr>
              <a:t>output.</a:t>
            </a:r>
            <a:endParaRPr sz="1700" dirty="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</a:pP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Functions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help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computers</a:t>
            </a:r>
            <a:r>
              <a:rPr sz="1700" spc="1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do</a:t>
            </a:r>
            <a:r>
              <a:rPr sz="1700" spc="1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tasks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and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solve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problems.</a:t>
            </a:r>
            <a:endParaRPr sz="1700" dirty="0">
              <a:latin typeface="Open Sans"/>
              <a:cs typeface="Open San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220889" y="3213012"/>
            <a:ext cx="3336290" cy="2426335"/>
            <a:chOff x="6220889" y="3213012"/>
            <a:chExt cx="3336290" cy="242633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20889" y="4327721"/>
              <a:ext cx="3335835" cy="131116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02636" y="3213012"/>
              <a:ext cx="561061" cy="5610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1811" y="3692892"/>
              <a:ext cx="1680723" cy="63482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72188" y="5171936"/>
              <a:ext cx="1156676" cy="46694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402210" y="4655882"/>
            <a:ext cx="768985" cy="4387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225" marR="5080" indent="-10160">
              <a:lnSpc>
                <a:spcPct val="100000"/>
              </a:lnSpc>
              <a:spcBef>
                <a:spcPts val="105"/>
              </a:spcBef>
            </a:pPr>
            <a:r>
              <a:rPr sz="1350" b="1" spc="-20" dirty="0">
                <a:solidFill>
                  <a:srgbClr val="241B54"/>
                </a:solidFill>
                <a:latin typeface="Open Sans"/>
                <a:cs typeface="Open Sans"/>
              </a:rPr>
              <a:t>Function </a:t>
            </a:r>
            <a:r>
              <a:rPr sz="1350" b="1" spc="-10" dirty="0">
                <a:solidFill>
                  <a:srgbClr val="241B54"/>
                </a:solidFill>
                <a:latin typeface="Open Sans"/>
                <a:cs typeface="Open Sans"/>
              </a:rPr>
              <a:t>Machine</a:t>
            </a:r>
            <a:endParaRPr sz="1350" dirty="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68034" y="3970106"/>
            <a:ext cx="56832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spc="-10" dirty="0">
                <a:solidFill>
                  <a:srgbClr val="241B54"/>
                </a:solidFill>
                <a:latin typeface="Open Sans"/>
                <a:cs typeface="Open Sans"/>
              </a:rPr>
              <a:t>Inputs</a:t>
            </a:r>
            <a:endParaRPr sz="1350" dirty="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74067" y="4601013"/>
            <a:ext cx="7213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spc="-10" dirty="0">
                <a:solidFill>
                  <a:srgbClr val="241B54"/>
                </a:solidFill>
                <a:latin typeface="Open Sans"/>
                <a:cs typeface="Open Sans"/>
              </a:rPr>
              <a:t>Outputs</a:t>
            </a:r>
            <a:endParaRPr sz="1350">
              <a:latin typeface="Open Sans"/>
              <a:cs typeface="Open San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220892" y="5324330"/>
            <a:ext cx="3566795" cy="323215"/>
            <a:chOff x="6220892" y="5324330"/>
            <a:chExt cx="3566795" cy="323215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95301" y="5324330"/>
              <a:ext cx="591949" cy="31455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220892" y="5638889"/>
              <a:ext cx="3566795" cy="0"/>
            </a:xfrm>
            <a:custGeom>
              <a:avLst/>
              <a:gdLst/>
              <a:ahLst/>
              <a:cxnLst/>
              <a:rect l="l" t="t" r="r" b="b"/>
              <a:pathLst>
                <a:path w="3566795">
                  <a:moveTo>
                    <a:pt x="0" y="0"/>
                  </a:moveTo>
                  <a:lnTo>
                    <a:pt x="3566352" y="0"/>
                  </a:lnTo>
                </a:path>
              </a:pathLst>
            </a:custGeom>
            <a:ln w="17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513571" y="5876648"/>
            <a:ext cx="3269136" cy="3033268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129935" y="5832487"/>
            <a:ext cx="4921885" cy="18726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Think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recipe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making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salad.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recipe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(or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function)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tells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ingredients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mix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them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together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salad.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put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ingredients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but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recipe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always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give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salad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output.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Functions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help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make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things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easier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efficient.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9935" y="8090083"/>
            <a:ext cx="4425950" cy="8172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recipe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function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takes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ingredients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input</a:t>
            </a:r>
            <a:r>
              <a:rPr sz="1700" b="1" spc="50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generates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tossed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salad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1C75BB"/>
                </a:solidFill>
                <a:latin typeface="Open Sans"/>
                <a:cs typeface="Open Sans"/>
              </a:rPr>
              <a:t>output.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96211" y="4917750"/>
            <a:ext cx="8493760" cy="3930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37134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one-way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function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of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instructions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process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information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turns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something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new,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smoothie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recipe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turns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ingredients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drink.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But,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just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can’t</a:t>
            </a:r>
            <a:endParaRPr sz="1700" dirty="0">
              <a:latin typeface="Open Sans"/>
              <a:cs typeface="Open Sans"/>
            </a:endParaRPr>
          </a:p>
          <a:p>
            <a:pPr marL="12700" marR="4487545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un-blend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smoothie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get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original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ingredients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back,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can’t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reverse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one-way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function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get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original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back.</a:t>
            </a:r>
            <a:endParaRPr sz="1700" dirty="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165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Public-key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cryptography,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643A92"/>
                </a:solidFill>
                <a:latin typeface="Open Sans"/>
                <a:cs typeface="Open Sans"/>
              </a:rPr>
              <a:t>public</a:t>
            </a:r>
            <a:r>
              <a:rPr sz="1700" b="1" spc="45" dirty="0">
                <a:solidFill>
                  <a:srgbClr val="643A92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643A92"/>
                </a:solidFill>
                <a:latin typeface="Open Sans"/>
                <a:cs typeface="Open Sans"/>
              </a:rPr>
              <a:t>key</a:t>
            </a:r>
            <a:r>
              <a:rPr sz="1700" b="1" spc="30" dirty="0">
                <a:solidFill>
                  <a:srgbClr val="643A92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part,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relies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of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one-way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functions,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difficult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determine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private</a:t>
            </a:r>
            <a:r>
              <a:rPr sz="1700" b="1" spc="55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key</a:t>
            </a:r>
            <a:r>
              <a:rPr sz="1700" b="1" spc="45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b="1" dirty="0">
                <a:solidFill>
                  <a:srgbClr val="643A92"/>
                </a:solidFill>
                <a:latin typeface="Open Sans"/>
                <a:cs typeface="Open Sans"/>
              </a:rPr>
              <a:t>public</a:t>
            </a:r>
            <a:r>
              <a:rPr sz="1700" b="1" spc="35" dirty="0">
                <a:solidFill>
                  <a:srgbClr val="643A92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643A92"/>
                </a:solidFill>
                <a:latin typeface="Open Sans"/>
                <a:cs typeface="Open Sans"/>
              </a:rPr>
              <a:t>key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theory,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exactly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“impossible”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private</a:t>
            </a:r>
            <a:r>
              <a:rPr sz="1700" b="1" spc="40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key</a:t>
            </a:r>
            <a:r>
              <a:rPr sz="1700" b="1" spc="40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b="1" dirty="0">
                <a:solidFill>
                  <a:srgbClr val="643A92"/>
                </a:solidFill>
                <a:latin typeface="Open Sans"/>
                <a:cs typeface="Open Sans"/>
              </a:rPr>
              <a:t>public</a:t>
            </a:r>
            <a:r>
              <a:rPr sz="1700" b="1" spc="40" dirty="0">
                <a:solidFill>
                  <a:srgbClr val="643A92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643A92"/>
                </a:solidFill>
                <a:latin typeface="Open Sans"/>
                <a:cs typeface="Open Sans"/>
              </a:rPr>
              <a:t>key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but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extremely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difficult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would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take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inordinate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amount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time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computational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power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do so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295991" y="9122460"/>
            <a:ext cx="4160520" cy="1609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Finding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private</a:t>
            </a:r>
            <a:r>
              <a:rPr sz="1700" b="1" spc="35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key</a:t>
            </a:r>
            <a:r>
              <a:rPr sz="1700" b="1" spc="30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643A92"/>
                </a:solidFill>
                <a:latin typeface="Open Sans"/>
                <a:cs typeface="Open Sans"/>
              </a:rPr>
              <a:t>public</a:t>
            </a:r>
            <a:r>
              <a:rPr sz="1700" b="1" spc="35" dirty="0">
                <a:solidFill>
                  <a:srgbClr val="643A92"/>
                </a:solidFill>
                <a:latin typeface="Open Sans"/>
                <a:cs typeface="Open Sans"/>
              </a:rPr>
              <a:t> </a:t>
            </a:r>
            <a:r>
              <a:rPr sz="1700" b="1" spc="-25" dirty="0">
                <a:solidFill>
                  <a:srgbClr val="643A92"/>
                </a:solidFill>
                <a:latin typeface="Open Sans"/>
                <a:cs typeface="Open Sans"/>
              </a:rPr>
              <a:t>key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trying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find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needle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haystack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large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football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field.</a:t>
            </a:r>
            <a:endParaRPr sz="1700" dirty="0">
              <a:latin typeface="Open Sans"/>
              <a:cs typeface="Open Sans"/>
            </a:endParaRPr>
          </a:p>
          <a:p>
            <a:pPr marL="12700" marR="15367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needle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represents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private</a:t>
            </a:r>
            <a:r>
              <a:rPr sz="1700" b="1" spc="55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00" b="1" spc="-25" dirty="0">
                <a:solidFill>
                  <a:srgbClr val="FAAF40"/>
                </a:solidFill>
                <a:latin typeface="Open Sans"/>
                <a:cs typeface="Open Sans"/>
              </a:rPr>
              <a:t>key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haystack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represents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possible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private</a:t>
            </a:r>
            <a:r>
              <a:rPr sz="1700" b="1" spc="65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00" b="1" spc="-20" dirty="0">
                <a:solidFill>
                  <a:srgbClr val="FAAF40"/>
                </a:solidFill>
                <a:latin typeface="Open Sans"/>
                <a:cs typeface="Open Sans"/>
              </a:rPr>
              <a:t>key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29495" y="9309808"/>
            <a:ext cx="8427720" cy="10692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In Bitcoin, functions are utilized to execute transactions. We already know that bitcoin transactions are essentially transfers of value (money) from one address to another. To perform a transaction, a number of cryptographic functions are used to validate the transaction and update the state of Bitcoin’s ledger.</a:t>
            </a:r>
            <a:endParaRPr sz="1700" dirty="0">
              <a:solidFill>
                <a:srgbClr val="57585B"/>
              </a:solidFill>
              <a:latin typeface="Open Sans"/>
              <a:cs typeface="Open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297530" y="2404644"/>
            <a:ext cx="8447405" cy="1344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functions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include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verifying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authenticity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inputs,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checking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sender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sufficient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funds,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updating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balances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relevant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addresses.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Once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verified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ledger,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becomes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part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permanent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record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348695" y="4980099"/>
            <a:ext cx="3619690" cy="219785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670578" y="9008458"/>
            <a:ext cx="3624046" cy="1828049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8466961" y="10603510"/>
            <a:ext cx="2381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-25" dirty="0">
                <a:solidFill>
                  <a:srgbClr val="683B93"/>
                </a:solidFill>
                <a:latin typeface="Open Sans"/>
                <a:cs typeface="Open Sans"/>
              </a:rPr>
              <a:t>72</a:t>
            </a:r>
            <a:endParaRPr sz="1450">
              <a:latin typeface="Open Sans"/>
              <a:cs typeface="Open Sans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829740" y="10656764"/>
            <a:ext cx="143503" cy="1435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25961" y="8583816"/>
            <a:ext cx="8142848" cy="199384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20104100" cy="1866900"/>
            <a:chOff x="0" y="0"/>
            <a:chExt cx="20104100" cy="18669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18665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966" y="58427"/>
              <a:ext cx="14281449" cy="17515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700068" y="593896"/>
            <a:ext cx="1273727" cy="6787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29935" y="2389877"/>
            <a:ext cx="3996054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dirty="0">
                <a:solidFill>
                  <a:srgbClr val="241B54"/>
                </a:solidFill>
                <a:latin typeface="Open Sans"/>
                <a:cs typeface="Open Sans"/>
              </a:rPr>
              <a:t>What</a:t>
            </a:r>
            <a:r>
              <a:rPr sz="2550" b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2550" b="1" spc="-5" dirty="0">
                <a:solidFill>
                  <a:srgbClr val="241B54"/>
                </a:solidFill>
                <a:latin typeface="Open Sans"/>
                <a:cs typeface="Open Sans"/>
              </a:rPr>
              <a:t>I</a:t>
            </a:r>
            <a:r>
              <a:rPr sz="2550" b="1" dirty="0">
                <a:solidFill>
                  <a:srgbClr val="241B54"/>
                </a:solidFill>
                <a:latin typeface="Open Sans"/>
                <a:cs typeface="Open Sans"/>
              </a:rPr>
              <a:t>s</a:t>
            </a:r>
            <a:r>
              <a:rPr sz="2550" b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dirty="0">
                <a:solidFill>
                  <a:srgbClr val="241B54"/>
                </a:solidFill>
                <a:latin typeface="Open Sans"/>
                <a:cs typeface="Open Sans"/>
              </a:rPr>
              <a:t>a</a:t>
            </a:r>
            <a:r>
              <a:rPr sz="2550" b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2550" b="1" spc="-5" dirty="0">
                <a:solidFill>
                  <a:srgbClr val="241B54"/>
                </a:solidFill>
                <a:latin typeface="Open Sans"/>
                <a:cs typeface="Open Sans"/>
              </a:rPr>
              <a:t>H</a:t>
            </a:r>
            <a:r>
              <a:rPr sz="2550" b="1" dirty="0">
                <a:solidFill>
                  <a:srgbClr val="241B54"/>
                </a:solidFill>
                <a:latin typeface="Open Sans"/>
                <a:cs typeface="Open Sans"/>
              </a:rPr>
              <a:t>ash</a:t>
            </a:r>
            <a:r>
              <a:rPr sz="2550" b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2550" b="1" spc="-10" dirty="0">
                <a:solidFill>
                  <a:srgbClr val="241B54"/>
                </a:solidFill>
                <a:latin typeface="Open Sans"/>
                <a:cs typeface="Open Sans"/>
              </a:rPr>
              <a:t>F</a:t>
            </a:r>
            <a:r>
              <a:rPr sz="2550" b="1" spc="-10" dirty="0">
                <a:solidFill>
                  <a:srgbClr val="241B54"/>
                </a:solidFill>
                <a:latin typeface="Open Sans"/>
                <a:cs typeface="Open Sans"/>
              </a:rPr>
              <a:t>unction?</a:t>
            </a:r>
            <a:endParaRPr sz="2550" dirty="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9935" y="4793753"/>
            <a:ext cx="8242300" cy="54781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Just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fingerprint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identify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person,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identify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digital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message.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many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applications,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including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transactions.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00" b="1" dirty="0">
                <a:solidFill>
                  <a:srgbClr val="241B54"/>
                </a:solidFill>
                <a:latin typeface="Open Sans"/>
                <a:cs typeface="Open Sans"/>
              </a:rPr>
              <a:t>How</a:t>
            </a:r>
            <a:r>
              <a:rPr sz="1900" b="1" spc="-6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1900" b="1" spc="-60" dirty="0">
                <a:solidFill>
                  <a:srgbClr val="241B54"/>
                </a:solidFill>
                <a:latin typeface="Open Sans"/>
                <a:cs typeface="Open Sans"/>
              </a:rPr>
              <a:t>H</a:t>
            </a:r>
            <a:r>
              <a:rPr sz="1900" b="1" dirty="0">
                <a:solidFill>
                  <a:srgbClr val="241B54"/>
                </a:solidFill>
                <a:latin typeface="Open Sans"/>
                <a:cs typeface="Open Sans"/>
              </a:rPr>
              <a:t>ashing</a:t>
            </a:r>
            <a:r>
              <a:rPr sz="1900" b="1" spc="-6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1900" b="1" spc="-60" dirty="0">
                <a:solidFill>
                  <a:srgbClr val="241B54"/>
                </a:solidFill>
                <a:latin typeface="Open Sans"/>
                <a:cs typeface="Open Sans"/>
              </a:rPr>
              <a:t>I</a:t>
            </a:r>
            <a:r>
              <a:rPr sz="1900" b="1" dirty="0">
                <a:solidFill>
                  <a:srgbClr val="241B54"/>
                </a:solidFill>
                <a:latin typeface="Open Sans"/>
                <a:cs typeface="Open Sans"/>
              </a:rPr>
              <a:t>s</a:t>
            </a:r>
            <a:r>
              <a:rPr sz="1900" b="1" spc="-6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1900" b="1" spc="-60" dirty="0">
                <a:solidFill>
                  <a:srgbClr val="241B54"/>
                </a:solidFill>
                <a:latin typeface="Open Sans"/>
                <a:cs typeface="Open Sans"/>
              </a:rPr>
              <a:t>U</a:t>
            </a:r>
            <a:r>
              <a:rPr sz="1900" b="1" dirty="0">
                <a:solidFill>
                  <a:srgbClr val="241B54"/>
                </a:solidFill>
                <a:latin typeface="Open Sans"/>
                <a:cs typeface="Open Sans"/>
              </a:rPr>
              <a:t>sed</a:t>
            </a:r>
            <a:r>
              <a:rPr sz="1900" b="1" spc="-6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900" b="1" dirty="0">
                <a:solidFill>
                  <a:srgbClr val="241B54"/>
                </a:solidFill>
                <a:latin typeface="Open Sans"/>
                <a:cs typeface="Open Sans"/>
              </a:rPr>
              <a:t>in</a:t>
            </a:r>
            <a:r>
              <a:rPr sz="1900" b="1" spc="-6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1900" b="1" spc="-60" dirty="0">
                <a:solidFill>
                  <a:srgbClr val="241B54"/>
                </a:solidFill>
                <a:latin typeface="Open Sans"/>
                <a:cs typeface="Open Sans"/>
              </a:rPr>
              <a:t>B</a:t>
            </a:r>
            <a:r>
              <a:rPr sz="1900" b="1" dirty="0">
                <a:solidFill>
                  <a:srgbClr val="241B54"/>
                </a:solidFill>
                <a:latin typeface="Open Sans"/>
                <a:cs typeface="Open Sans"/>
              </a:rPr>
              <a:t>itcoin</a:t>
            </a:r>
            <a:r>
              <a:rPr sz="1900" b="1" spc="-5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1900" b="1" spc="-10" dirty="0">
                <a:solidFill>
                  <a:srgbClr val="241B54"/>
                </a:solidFill>
                <a:latin typeface="Open Sans"/>
                <a:cs typeface="Open Sans"/>
              </a:rPr>
              <a:t>T</a:t>
            </a:r>
            <a:r>
              <a:rPr sz="1900" b="1" spc="-10" dirty="0">
                <a:solidFill>
                  <a:srgbClr val="241B54"/>
                </a:solidFill>
                <a:latin typeface="Open Sans"/>
                <a:cs typeface="Open Sans"/>
              </a:rPr>
              <a:t>ransactions</a:t>
            </a:r>
            <a:endParaRPr sz="1900" dirty="0">
              <a:latin typeface="Open Sans"/>
              <a:cs typeface="Open Sans"/>
            </a:endParaRPr>
          </a:p>
          <a:p>
            <a:pPr marL="12700" marR="2654300">
              <a:lnSpc>
                <a:spcPct val="101800"/>
              </a:lnSpc>
              <a:spcBef>
                <a:spcPts val="146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every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before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ledger.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acts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signature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transaction,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verifying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valid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been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tampered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If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someone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tries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change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single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letter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completely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different,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alerting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change.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sz="1900" b="1" dirty="0">
                <a:solidFill>
                  <a:srgbClr val="241B54"/>
                </a:solidFill>
                <a:latin typeface="Open Sans"/>
                <a:cs typeface="Open Sans"/>
              </a:rPr>
              <a:t>The</a:t>
            </a:r>
            <a:r>
              <a:rPr sz="1900" b="1" spc="-6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1900" b="1" spc="-65" dirty="0">
                <a:solidFill>
                  <a:srgbClr val="241B54"/>
                </a:solidFill>
                <a:latin typeface="Open Sans"/>
                <a:cs typeface="Open Sans"/>
              </a:rPr>
              <a:t>R</a:t>
            </a:r>
            <a:r>
              <a:rPr sz="1900" b="1" dirty="0">
                <a:solidFill>
                  <a:srgbClr val="241B54"/>
                </a:solidFill>
                <a:latin typeface="Open Sans"/>
                <a:cs typeface="Open Sans"/>
              </a:rPr>
              <a:t>ole</a:t>
            </a:r>
            <a:r>
              <a:rPr sz="1900" b="1" spc="-6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900" b="1" dirty="0">
                <a:solidFill>
                  <a:srgbClr val="241B54"/>
                </a:solidFill>
                <a:latin typeface="Open Sans"/>
                <a:cs typeface="Open Sans"/>
              </a:rPr>
              <a:t>of</a:t>
            </a:r>
            <a:r>
              <a:rPr sz="1900" b="1" spc="-6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1900" b="1" spc="-60" dirty="0">
                <a:solidFill>
                  <a:srgbClr val="241B54"/>
                </a:solidFill>
                <a:latin typeface="Open Sans"/>
                <a:cs typeface="Open Sans"/>
              </a:rPr>
              <a:t>H</a:t>
            </a:r>
            <a:r>
              <a:rPr sz="1900" b="1" dirty="0">
                <a:solidFill>
                  <a:srgbClr val="241B54"/>
                </a:solidFill>
                <a:latin typeface="Open Sans"/>
                <a:cs typeface="Open Sans"/>
              </a:rPr>
              <a:t>ashing</a:t>
            </a:r>
            <a:r>
              <a:rPr sz="1900" b="1" spc="-6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900" b="1" dirty="0">
                <a:solidFill>
                  <a:srgbClr val="241B54"/>
                </a:solidFill>
                <a:latin typeface="Open Sans"/>
                <a:cs typeface="Open Sans"/>
              </a:rPr>
              <a:t>in</a:t>
            </a:r>
            <a:r>
              <a:rPr sz="1900" b="1" spc="-6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1900" b="1" spc="-60" dirty="0">
                <a:solidFill>
                  <a:srgbClr val="241B54"/>
                </a:solidFill>
                <a:latin typeface="Open Sans"/>
                <a:cs typeface="Open Sans"/>
              </a:rPr>
              <a:t>P</a:t>
            </a:r>
            <a:r>
              <a:rPr sz="1900" b="1" dirty="0">
                <a:solidFill>
                  <a:srgbClr val="241B54"/>
                </a:solidFill>
                <a:latin typeface="Open Sans"/>
                <a:cs typeface="Open Sans"/>
              </a:rPr>
              <a:t>roviding</a:t>
            </a:r>
            <a:r>
              <a:rPr sz="1900" b="1" spc="-5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1900" b="1" spc="-10" dirty="0">
                <a:solidFill>
                  <a:srgbClr val="241B54"/>
                </a:solidFill>
                <a:latin typeface="Open Sans"/>
                <a:cs typeface="Open Sans"/>
              </a:rPr>
              <a:t>S</a:t>
            </a:r>
            <a:r>
              <a:rPr sz="1900" b="1" spc="-10" dirty="0">
                <a:solidFill>
                  <a:srgbClr val="241B54"/>
                </a:solidFill>
                <a:latin typeface="Open Sans"/>
                <a:cs typeface="Open Sans"/>
              </a:rPr>
              <a:t>ecurity</a:t>
            </a:r>
            <a:endParaRPr sz="1900" dirty="0">
              <a:latin typeface="Open Sans"/>
              <a:cs typeface="Open Sans"/>
            </a:endParaRPr>
          </a:p>
          <a:p>
            <a:pPr marL="12700" marR="2762250">
              <a:lnSpc>
                <a:spcPct val="101800"/>
              </a:lnSpc>
              <a:spcBef>
                <a:spcPts val="146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essential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security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identify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detect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attempt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change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manipulate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transaction.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helps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prevent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fraud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ensure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recorded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accurately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ledger.</a:t>
            </a:r>
            <a:endParaRPr sz="1700" dirty="0">
              <a:latin typeface="Open Sans"/>
              <a:cs typeface="Open San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63577" y="2756952"/>
            <a:ext cx="8623664" cy="1731874"/>
            <a:chOff x="1163577" y="2756952"/>
            <a:chExt cx="8623664" cy="1731874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3577" y="3078545"/>
              <a:ext cx="8170525" cy="141028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5299" y="2756952"/>
              <a:ext cx="861942" cy="86194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20353" y="2931648"/>
              <a:ext cx="471805" cy="513080"/>
            </a:xfrm>
            <a:custGeom>
              <a:avLst/>
              <a:gdLst/>
              <a:ahLst/>
              <a:cxnLst/>
              <a:rect l="l" t="t" r="r" b="b"/>
              <a:pathLst>
                <a:path w="471804" h="513079">
                  <a:moveTo>
                    <a:pt x="61277" y="210058"/>
                  </a:moveTo>
                  <a:lnTo>
                    <a:pt x="54343" y="203123"/>
                  </a:lnTo>
                  <a:lnTo>
                    <a:pt x="15494" y="203123"/>
                  </a:lnTo>
                  <a:lnTo>
                    <a:pt x="6921" y="203123"/>
                  </a:lnTo>
                  <a:lnTo>
                    <a:pt x="0" y="210058"/>
                  </a:lnTo>
                  <a:lnTo>
                    <a:pt x="0" y="227139"/>
                  </a:lnTo>
                  <a:lnTo>
                    <a:pt x="6946" y="234086"/>
                  </a:lnTo>
                  <a:lnTo>
                    <a:pt x="54343" y="234086"/>
                  </a:lnTo>
                  <a:lnTo>
                    <a:pt x="61277" y="227139"/>
                  </a:lnTo>
                  <a:lnTo>
                    <a:pt x="61277" y="210058"/>
                  </a:lnTo>
                  <a:close/>
                </a:path>
                <a:path w="471804" h="513079">
                  <a:moveTo>
                    <a:pt x="130708" y="91490"/>
                  </a:moveTo>
                  <a:lnTo>
                    <a:pt x="103225" y="64020"/>
                  </a:lnTo>
                  <a:lnTo>
                    <a:pt x="97193" y="57975"/>
                  </a:lnTo>
                  <a:lnTo>
                    <a:pt x="87363" y="57975"/>
                  </a:lnTo>
                  <a:lnTo>
                    <a:pt x="75260" y="70065"/>
                  </a:lnTo>
                  <a:lnTo>
                    <a:pt x="75260" y="79857"/>
                  </a:lnTo>
                  <a:lnTo>
                    <a:pt x="105765" y="110350"/>
                  </a:lnTo>
                  <a:lnTo>
                    <a:pt x="109728" y="111874"/>
                  </a:lnTo>
                  <a:lnTo>
                    <a:pt x="117678" y="111874"/>
                  </a:lnTo>
                  <a:lnTo>
                    <a:pt x="121627" y="110350"/>
                  </a:lnTo>
                  <a:lnTo>
                    <a:pt x="130708" y="101295"/>
                  </a:lnTo>
                  <a:lnTo>
                    <a:pt x="130708" y="91490"/>
                  </a:lnTo>
                  <a:close/>
                </a:path>
                <a:path w="471804" h="513079">
                  <a:moveTo>
                    <a:pt x="251396" y="6934"/>
                  </a:moveTo>
                  <a:lnTo>
                    <a:pt x="244449" y="0"/>
                  </a:lnTo>
                  <a:lnTo>
                    <a:pt x="227368" y="0"/>
                  </a:lnTo>
                  <a:lnTo>
                    <a:pt x="220421" y="6934"/>
                  </a:lnTo>
                  <a:lnTo>
                    <a:pt x="220421" y="54330"/>
                  </a:lnTo>
                  <a:lnTo>
                    <a:pt x="227368" y="61264"/>
                  </a:lnTo>
                  <a:lnTo>
                    <a:pt x="235915" y="61264"/>
                  </a:lnTo>
                  <a:lnTo>
                    <a:pt x="244449" y="61264"/>
                  </a:lnTo>
                  <a:lnTo>
                    <a:pt x="251396" y="54330"/>
                  </a:lnTo>
                  <a:lnTo>
                    <a:pt x="251396" y="6934"/>
                  </a:lnTo>
                  <a:close/>
                </a:path>
                <a:path w="471804" h="513079">
                  <a:moveTo>
                    <a:pt x="293624" y="488543"/>
                  </a:moveTo>
                  <a:lnTo>
                    <a:pt x="286689" y="481609"/>
                  </a:lnTo>
                  <a:lnTo>
                    <a:pt x="193687" y="481609"/>
                  </a:lnTo>
                  <a:lnTo>
                    <a:pt x="185140" y="481609"/>
                  </a:lnTo>
                  <a:lnTo>
                    <a:pt x="178206" y="488543"/>
                  </a:lnTo>
                  <a:lnTo>
                    <a:pt x="178206" y="505637"/>
                  </a:lnTo>
                  <a:lnTo>
                    <a:pt x="185140" y="512572"/>
                  </a:lnTo>
                  <a:lnTo>
                    <a:pt x="286689" y="512572"/>
                  </a:lnTo>
                  <a:lnTo>
                    <a:pt x="293624" y="505637"/>
                  </a:lnTo>
                  <a:lnTo>
                    <a:pt x="293624" y="488543"/>
                  </a:lnTo>
                  <a:close/>
                </a:path>
                <a:path w="471804" h="513079">
                  <a:moveTo>
                    <a:pt x="392531" y="250215"/>
                  </a:moveTo>
                  <a:lnTo>
                    <a:pt x="389521" y="219392"/>
                  </a:lnTo>
                  <a:lnTo>
                    <a:pt x="380657" y="190182"/>
                  </a:lnTo>
                  <a:lnTo>
                    <a:pt x="366229" y="163271"/>
                  </a:lnTo>
                  <a:lnTo>
                    <a:pt x="361594" y="157645"/>
                  </a:lnTo>
                  <a:lnTo>
                    <a:pt x="361594" y="250228"/>
                  </a:lnTo>
                  <a:lnTo>
                    <a:pt x="359333" y="274015"/>
                  </a:lnTo>
                  <a:lnTo>
                    <a:pt x="352679" y="296672"/>
                  </a:lnTo>
                  <a:lnTo>
                    <a:pt x="341871" y="317627"/>
                  </a:lnTo>
                  <a:lnTo>
                    <a:pt x="327088" y="336372"/>
                  </a:lnTo>
                  <a:lnTo>
                    <a:pt x="314159" y="352577"/>
                  </a:lnTo>
                  <a:lnTo>
                    <a:pt x="304685" y="370293"/>
                  </a:lnTo>
                  <a:lnTo>
                    <a:pt x="298856" y="389089"/>
                  </a:lnTo>
                  <a:lnTo>
                    <a:pt x="296875" y="408546"/>
                  </a:lnTo>
                  <a:lnTo>
                    <a:pt x="296875" y="422694"/>
                  </a:lnTo>
                  <a:lnTo>
                    <a:pt x="296100" y="423468"/>
                  </a:lnTo>
                  <a:lnTo>
                    <a:pt x="175717" y="423468"/>
                  </a:lnTo>
                  <a:lnTo>
                    <a:pt x="174955" y="422694"/>
                  </a:lnTo>
                  <a:lnTo>
                    <a:pt x="174955" y="408546"/>
                  </a:lnTo>
                  <a:lnTo>
                    <a:pt x="172974" y="389089"/>
                  </a:lnTo>
                  <a:lnTo>
                    <a:pt x="167144" y="370293"/>
                  </a:lnTo>
                  <a:lnTo>
                    <a:pt x="157683" y="352564"/>
                  </a:lnTo>
                  <a:lnTo>
                    <a:pt x="144754" y="336372"/>
                  </a:lnTo>
                  <a:lnTo>
                    <a:pt x="129971" y="317627"/>
                  </a:lnTo>
                  <a:lnTo>
                    <a:pt x="119151" y="296659"/>
                  </a:lnTo>
                  <a:lnTo>
                    <a:pt x="112522" y="274015"/>
                  </a:lnTo>
                  <a:lnTo>
                    <a:pt x="110274" y="250215"/>
                  </a:lnTo>
                  <a:lnTo>
                    <a:pt x="112699" y="225475"/>
                  </a:lnTo>
                  <a:lnTo>
                    <a:pt x="131381" y="180441"/>
                  </a:lnTo>
                  <a:lnTo>
                    <a:pt x="166319" y="145516"/>
                  </a:lnTo>
                  <a:lnTo>
                    <a:pt x="211124" y="126961"/>
                  </a:lnTo>
                  <a:lnTo>
                    <a:pt x="235712" y="124548"/>
                  </a:lnTo>
                  <a:lnTo>
                    <a:pt x="236118" y="124548"/>
                  </a:lnTo>
                  <a:lnTo>
                    <a:pt x="284048" y="134023"/>
                  </a:lnTo>
                  <a:lnTo>
                    <a:pt x="324675" y="161226"/>
                  </a:lnTo>
                  <a:lnTo>
                    <a:pt x="352056" y="202031"/>
                  </a:lnTo>
                  <a:lnTo>
                    <a:pt x="361594" y="250228"/>
                  </a:lnTo>
                  <a:lnTo>
                    <a:pt x="361594" y="157645"/>
                  </a:lnTo>
                  <a:lnTo>
                    <a:pt x="346519" y="139331"/>
                  </a:lnTo>
                  <a:lnTo>
                    <a:pt x="328510" y="124548"/>
                  </a:lnTo>
                  <a:lnTo>
                    <a:pt x="322668" y="119748"/>
                  </a:lnTo>
                  <a:lnTo>
                    <a:pt x="295859" y="105410"/>
                  </a:lnTo>
                  <a:lnTo>
                    <a:pt x="266788" y="96596"/>
                  </a:lnTo>
                  <a:lnTo>
                    <a:pt x="236143" y="93599"/>
                  </a:lnTo>
                  <a:lnTo>
                    <a:pt x="235610" y="93599"/>
                  </a:lnTo>
                  <a:lnTo>
                    <a:pt x="175920" y="105410"/>
                  </a:lnTo>
                  <a:lnTo>
                    <a:pt x="125285" y="139331"/>
                  </a:lnTo>
                  <a:lnTo>
                    <a:pt x="91147" y="190182"/>
                  </a:lnTo>
                  <a:lnTo>
                    <a:pt x="79260" y="250228"/>
                  </a:lnTo>
                  <a:lnTo>
                    <a:pt x="82092" y="279946"/>
                  </a:lnTo>
                  <a:lnTo>
                    <a:pt x="90398" y="308216"/>
                  </a:lnTo>
                  <a:lnTo>
                    <a:pt x="103924" y="334391"/>
                  </a:lnTo>
                  <a:lnTo>
                    <a:pt x="122389" y="357797"/>
                  </a:lnTo>
                  <a:lnTo>
                    <a:pt x="131635" y="369328"/>
                  </a:lnTo>
                  <a:lnTo>
                    <a:pt x="138404" y="381838"/>
                  </a:lnTo>
                  <a:lnTo>
                    <a:pt x="142557" y="395020"/>
                  </a:lnTo>
                  <a:lnTo>
                    <a:pt x="143967" y="408546"/>
                  </a:lnTo>
                  <a:lnTo>
                    <a:pt x="143979" y="421767"/>
                  </a:lnTo>
                  <a:lnTo>
                    <a:pt x="146545" y="434479"/>
                  </a:lnTo>
                  <a:lnTo>
                    <a:pt x="153555" y="444868"/>
                  </a:lnTo>
                  <a:lnTo>
                    <a:pt x="163944" y="451878"/>
                  </a:lnTo>
                  <a:lnTo>
                    <a:pt x="176657" y="454444"/>
                  </a:lnTo>
                  <a:lnTo>
                    <a:pt x="295148" y="454444"/>
                  </a:lnTo>
                  <a:lnTo>
                    <a:pt x="327482" y="423468"/>
                  </a:lnTo>
                  <a:lnTo>
                    <a:pt x="327825" y="421767"/>
                  </a:lnTo>
                  <a:lnTo>
                    <a:pt x="327825" y="408546"/>
                  </a:lnTo>
                  <a:lnTo>
                    <a:pt x="329234" y="395020"/>
                  </a:lnTo>
                  <a:lnTo>
                    <a:pt x="333413" y="381825"/>
                  </a:lnTo>
                  <a:lnTo>
                    <a:pt x="340194" y="369316"/>
                  </a:lnTo>
                  <a:lnTo>
                    <a:pt x="349453" y="357784"/>
                  </a:lnTo>
                  <a:lnTo>
                    <a:pt x="367893" y="334365"/>
                  </a:lnTo>
                  <a:lnTo>
                    <a:pt x="381406" y="308203"/>
                  </a:lnTo>
                  <a:lnTo>
                    <a:pt x="389712" y="279933"/>
                  </a:lnTo>
                  <a:lnTo>
                    <a:pt x="392531" y="250215"/>
                  </a:lnTo>
                  <a:close/>
                </a:path>
                <a:path w="471804" h="513079">
                  <a:moveTo>
                    <a:pt x="396544" y="70053"/>
                  </a:moveTo>
                  <a:lnTo>
                    <a:pt x="384454" y="57962"/>
                  </a:lnTo>
                  <a:lnTo>
                    <a:pt x="374650" y="57962"/>
                  </a:lnTo>
                  <a:lnTo>
                    <a:pt x="341083" y="91503"/>
                  </a:lnTo>
                  <a:lnTo>
                    <a:pt x="341083" y="101307"/>
                  </a:lnTo>
                  <a:lnTo>
                    <a:pt x="350164" y="110375"/>
                  </a:lnTo>
                  <a:lnTo>
                    <a:pt x="354126" y="111887"/>
                  </a:lnTo>
                  <a:lnTo>
                    <a:pt x="362077" y="111887"/>
                  </a:lnTo>
                  <a:lnTo>
                    <a:pt x="366026" y="110375"/>
                  </a:lnTo>
                  <a:lnTo>
                    <a:pt x="369049" y="107353"/>
                  </a:lnTo>
                  <a:lnTo>
                    <a:pt x="396544" y="79857"/>
                  </a:lnTo>
                  <a:lnTo>
                    <a:pt x="396544" y="70053"/>
                  </a:lnTo>
                  <a:close/>
                </a:path>
                <a:path w="471804" h="513079">
                  <a:moveTo>
                    <a:pt x="471805" y="210058"/>
                  </a:moveTo>
                  <a:lnTo>
                    <a:pt x="464883" y="203123"/>
                  </a:lnTo>
                  <a:lnTo>
                    <a:pt x="426046" y="203123"/>
                  </a:lnTo>
                  <a:lnTo>
                    <a:pt x="417499" y="203123"/>
                  </a:lnTo>
                  <a:lnTo>
                    <a:pt x="410540" y="210058"/>
                  </a:lnTo>
                  <a:lnTo>
                    <a:pt x="410540" y="227139"/>
                  </a:lnTo>
                  <a:lnTo>
                    <a:pt x="417474" y="234086"/>
                  </a:lnTo>
                  <a:lnTo>
                    <a:pt x="464883" y="234086"/>
                  </a:lnTo>
                  <a:lnTo>
                    <a:pt x="471805" y="227139"/>
                  </a:lnTo>
                  <a:lnTo>
                    <a:pt x="471805" y="2100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494075" y="3331990"/>
            <a:ext cx="7520940" cy="8172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Hashing</a:t>
            </a:r>
            <a:r>
              <a:rPr sz="1700" b="1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like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fingerprint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for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digital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data.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It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process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taking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digital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message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turning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it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into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fixed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length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code,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which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serves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as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unique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identifier.</a:t>
            </a:r>
            <a:endParaRPr sz="1700" dirty="0">
              <a:latin typeface="Open Sans"/>
              <a:cs typeface="Open San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326146" y="3386096"/>
            <a:ext cx="8623935" cy="1428750"/>
            <a:chOff x="10326146" y="3386096"/>
            <a:chExt cx="8623935" cy="142875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26146" y="3386096"/>
              <a:ext cx="8623654" cy="142821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8282921" y="3560793"/>
              <a:ext cx="471805" cy="513080"/>
            </a:xfrm>
            <a:custGeom>
              <a:avLst/>
              <a:gdLst/>
              <a:ahLst/>
              <a:cxnLst/>
              <a:rect l="l" t="t" r="r" b="b"/>
              <a:pathLst>
                <a:path w="471805" h="513079">
                  <a:moveTo>
                    <a:pt x="61277" y="210045"/>
                  </a:moveTo>
                  <a:lnTo>
                    <a:pt x="54343" y="203111"/>
                  </a:lnTo>
                  <a:lnTo>
                    <a:pt x="15494" y="203111"/>
                  </a:lnTo>
                  <a:lnTo>
                    <a:pt x="6921" y="203111"/>
                  </a:lnTo>
                  <a:lnTo>
                    <a:pt x="0" y="210045"/>
                  </a:lnTo>
                  <a:lnTo>
                    <a:pt x="0" y="227126"/>
                  </a:lnTo>
                  <a:lnTo>
                    <a:pt x="6946" y="234073"/>
                  </a:lnTo>
                  <a:lnTo>
                    <a:pt x="54343" y="234073"/>
                  </a:lnTo>
                  <a:lnTo>
                    <a:pt x="61277" y="227126"/>
                  </a:lnTo>
                  <a:lnTo>
                    <a:pt x="61277" y="210045"/>
                  </a:lnTo>
                  <a:close/>
                </a:path>
                <a:path w="471805" h="513079">
                  <a:moveTo>
                    <a:pt x="130708" y="91490"/>
                  </a:moveTo>
                  <a:lnTo>
                    <a:pt x="103225" y="64008"/>
                  </a:lnTo>
                  <a:lnTo>
                    <a:pt x="97193" y="57962"/>
                  </a:lnTo>
                  <a:lnTo>
                    <a:pt x="87363" y="57962"/>
                  </a:lnTo>
                  <a:lnTo>
                    <a:pt x="75260" y="70053"/>
                  </a:lnTo>
                  <a:lnTo>
                    <a:pt x="75260" y="79857"/>
                  </a:lnTo>
                  <a:lnTo>
                    <a:pt x="105765" y="110350"/>
                  </a:lnTo>
                  <a:lnTo>
                    <a:pt x="109728" y="111861"/>
                  </a:lnTo>
                  <a:lnTo>
                    <a:pt x="117678" y="111861"/>
                  </a:lnTo>
                  <a:lnTo>
                    <a:pt x="121627" y="110350"/>
                  </a:lnTo>
                  <a:lnTo>
                    <a:pt x="130708" y="101282"/>
                  </a:lnTo>
                  <a:lnTo>
                    <a:pt x="130708" y="91490"/>
                  </a:lnTo>
                  <a:close/>
                </a:path>
                <a:path w="471805" h="513079">
                  <a:moveTo>
                    <a:pt x="251396" y="6921"/>
                  </a:moveTo>
                  <a:lnTo>
                    <a:pt x="244449" y="0"/>
                  </a:lnTo>
                  <a:lnTo>
                    <a:pt x="227368" y="0"/>
                  </a:lnTo>
                  <a:lnTo>
                    <a:pt x="220421" y="6921"/>
                  </a:lnTo>
                  <a:lnTo>
                    <a:pt x="220421" y="54330"/>
                  </a:lnTo>
                  <a:lnTo>
                    <a:pt x="227368" y="61264"/>
                  </a:lnTo>
                  <a:lnTo>
                    <a:pt x="235902" y="61264"/>
                  </a:lnTo>
                  <a:lnTo>
                    <a:pt x="244449" y="61264"/>
                  </a:lnTo>
                  <a:lnTo>
                    <a:pt x="251396" y="54330"/>
                  </a:lnTo>
                  <a:lnTo>
                    <a:pt x="251396" y="6921"/>
                  </a:lnTo>
                  <a:close/>
                </a:path>
                <a:path w="471805" h="513079">
                  <a:moveTo>
                    <a:pt x="293624" y="488530"/>
                  </a:moveTo>
                  <a:lnTo>
                    <a:pt x="286689" y="481609"/>
                  </a:lnTo>
                  <a:lnTo>
                    <a:pt x="193687" y="481609"/>
                  </a:lnTo>
                  <a:lnTo>
                    <a:pt x="185140" y="481609"/>
                  </a:lnTo>
                  <a:lnTo>
                    <a:pt x="178206" y="488530"/>
                  </a:lnTo>
                  <a:lnTo>
                    <a:pt x="178206" y="505625"/>
                  </a:lnTo>
                  <a:lnTo>
                    <a:pt x="185140" y="512559"/>
                  </a:lnTo>
                  <a:lnTo>
                    <a:pt x="286689" y="512559"/>
                  </a:lnTo>
                  <a:lnTo>
                    <a:pt x="293624" y="505625"/>
                  </a:lnTo>
                  <a:lnTo>
                    <a:pt x="293624" y="488530"/>
                  </a:lnTo>
                  <a:close/>
                </a:path>
                <a:path w="471805" h="513079">
                  <a:moveTo>
                    <a:pt x="392531" y="250202"/>
                  </a:moveTo>
                  <a:lnTo>
                    <a:pt x="389509" y="219392"/>
                  </a:lnTo>
                  <a:lnTo>
                    <a:pt x="380657" y="190169"/>
                  </a:lnTo>
                  <a:lnTo>
                    <a:pt x="366229" y="163258"/>
                  </a:lnTo>
                  <a:lnTo>
                    <a:pt x="361594" y="157632"/>
                  </a:lnTo>
                  <a:lnTo>
                    <a:pt x="361594" y="250215"/>
                  </a:lnTo>
                  <a:lnTo>
                    <a:pt x="359333" y="274015"/>
                  </a:lnTo>
                  <a:lnTo>
                    <a:pt x="352679" y="296659"/>
                  </a:lnTo>
                  <a:lnTo>
                    <a:pt x="341871" y="317627"/>
                  </a:lnTo>
                  <a:lnTo>
                    <a:pt x="327088" y="336372"/>
                  </a:lnTo>
                  <a:lnTo>
                    <a:pt x="314159" y="352564"/>
                  </a:lnTo>
                  <a:lnTo>
                    <a:pt x="304685" y="370281"/>
                  </a:lnTo>
                  <a:lnTo>
                    <a:pt x="298856" y="389089"/>
                  </a:lnTo>
                  <a:lnTo>
                    <a:pt x="296875" y="408533"/>
                  </a:lnTo>
                  <a:lnTo>
                    <a:pt x="296875" y="422694"/>
                  </a:lnTo>
                  <a:lnTo>
                    <a:pt x="296113" y="423456"/>
                  </a:lnTo>
                  <a:lnTo>
                    <a:pt x="175717" y="423456"/>
                  </a:lnTo>
                  <a:lnTo>
                    <a:pt x="174955" y="422694"/>
                  </a:lnTo>
                  <a:lnTo>
                    <a:pt x="174955" y="408533"/>
                  </a:lnTo>
                  <a:lnTo>
                    <a:pt x="172974" y="389089"/>
                  </a:lnTo>
                  <a:lnTo>
                    <a:pt x="167144" y="370281"/>
                  </a:lnTo>
                  <a:lnTo>
                    <a:pt x="157670" y="352564"/>
                  </a:lnTo>
                  <a:lnTo>
                    <a:pt x="144741" y="336372"/>
                  </a:lnTo>
                  <a:lnTo>
                    <a:pt x="129971" y="317627"/>
                  </a:lnTo>
                  <a:lnTo>
                    <a:pt x="119151" y="296659"/>
                  </a:lnTo>
                  <a:lnTo>
                    <a:pt x="112522" y="274015"/>
                  </a:lnTo>
                  <a:lnTo>
                    <a:pt x="110274" y="250202"/>
                  </a:lnTo>
                  <a:lnTo>
                    <a:pt x="112699" y="225463"/>
                  </a:lnTo>
                  <a:lnTo>
                    <a:pt x="131381" y="180428"/>
                  </a:lnTo>
                  <a:lnTo>
                    <a:pt x="166319" y="145503"/>
                  </a:lnTo>
                  <a:lnTo>
                    <a:pt x="211124" y="126949"/>
                  </a:lnTo>
                  <a:lnTo>
                    <a:pt x="235712" y="124548"/>
                  </a:lnTo>
                  <a:lnTo>
                    <a:pt x="236118" y="124548"/>
                  </a:lnTo>
                  <a:lnTo>
                    <a:pt x="284048" y="134023"/>
                  </a:lnTo>
                  <a:lnTo>
                    <a:pt x="324675" y="161226"/>
                  </a:lnTo>
                  <a:lnTo>
                    <a:pt x="352069" y="202018"/>
                  </a:lnTo>
                  <a:lnTo>
                    <a:pt x="361594" y="250215"/>
                  </a:lnTo>
                  <a:lnTo>
                    <a:pt x="361594" y="157632"/>
                  </a:lnTo>
                  <a:lnTo>
                    <a:pt x="346519" y="139331"/>
                  </a:lnTo>
                  <a:lnTo>
                    <a:pt x="328510" y="124548"/>
                  </a:lnTo>
                  <a:lnTo>
                    <a:pt x="322668" y="119735"/>
                  </a:lnTo>
                  <a:lnTo>
                    <a:pt x="295859" y="105397"/>
                  </a:lnTo>
                  <a:lnTo>
                    <a:pt x="266788" y="96596"/>
                  </a:lnTo>
                  <a:lnTo>
                    <a:pt x="236143" y="93599"/>
                  </a:lnTo>
                  <a:lnTo>
                    <a:pt x="235623" y="93599"/>
                  </a:lnTo>
                  <a:lnTo>
                    <a:pt x="175933" y="105397"/>
                  </a:lnTo>
                  <a:lnTo>
                    <a:pt x="125285" y="139331"/>
                  </a:lnTo>
                  <a:lnTo>
                    <a:pt x="91147" y="190169"/>
                  </a:lnTo>
                  <a:lnTo>
                    <a:pt x="79260" y="250215"/>
                  </a:lnTo>
                  <a:lnTo>
                    <a:pt x="82092" y="279933"/>
                  </a:lnTo>
                  <a:lnTo>
                    <a:pt x="90398" y="308203"/>
                  </a:lnTo>
                  <a:lnTo>
                    <a:pt x="103924" y="334378"/>
                  </a:lnTo>
                  <a:lnTo>
                    <a:pt x="122389" y="357797"/>
                  </a:lnTo>
                  <a:lnTo>
                    <a:pt x="131635" y="369328"/>
                  </a:lnTo>
                  <a:lnTo>
                    <a:pt x="138404" y="381838"/>
                  </a:lnTo>
                  <a:lnTo>
                    <a:pt x="142557" y="395020"/>
                  </a:lnTo>
                  <a:lnTo>
                    <a:pt x="143967" y="408533"/>
                  </a:lnTo>
                  <a:lnTo>
                    <a:pt x="143967" y="421767"/>
                  </a:lnTo>
                  <a:lnTo>
                    <a:pt x="146545" y="434467"/>
                  </a:lnTo>
                  <a:lnTo>
                    <a:pt x="153555" y="444855"/>
                  </a:lnTo>
                  <a:lnTo>
                    <a:pt x="163944" y="451866"/>
                  </a:lnTo>
                  <a:lnTo>
                    <a:pt x="176657" y="454444"/>
                  </a:lnTo>
                  <a:lnTo>
                    <a:pt x="295135" y="454444"/>
                  </a:lnTo>
                  <a:lnTo>
                    <a:pt x="307848" y="451866"/>
                  </a:lnTo>
                  <a:lnTo>
                    <a:pt x="318236" y="444855"/>
                  </a:lnTo>
                  <a:lnTo>
                    <a:pt x="325247" y="434467"/>
                  </a:lnTo>
                  <a:lnTo>
                    <a:pt x="327482" y="423456"/>
                  </a:lnTo>
                  <a:lnTo>
                    <a:pt x="327825" y="421767"/>
                  </a:lnTo>
                  <a:lnTo>
                    <a:pt x="327825" y="408533"/>
                  </a:lnTo>
                  <a:lnTo>
                    <a:pt x="329247" y="395008"/>
                  </a:lnTo>
                  <a:lnTo>
                    <a:pt x="333413" y="381825"/>
                  </a:lnTo>
                  <a:lnTo>
                    <a:pt x="340194" y="369303"/>
                  </a:lnTo>
                  <a:lnTo>
                    <a:pt x="349453" y="357771"/>
                  </a:lnTo>
                  <a:lnTo>
                    <a:pt x="367893" y="334365"/>
                  </a:lnTo>
                  <a:lnTo>
                    <a:pt x="381406" y="308190"/>
                  </a:lnTo>
                  <a:lnTo>
                    <a:pt x="389712" y="279920"/>
                  </a:lnTo>
                  <a:lnTo>
                    <a:pt x="392531" y="250202"/>
                  </a:lnTo>
                  <a:close/>
                </a:path>
                <a:path w="471805" h="513079">
                  <a:moveTo>
                    <a:pt x="396544" y="70040"/>
                  </a:moveTo>
                  <a:lnTo>
                    <a:pt x="384454" y="57962"/>
                  </a:lnTo>
                  <a:lnTo>
                    <a:pt x="374650" y="57962"/>
                  </a:lnTo>
                  <a:lnTo>
                    <a:pt x="341083" y="91503"/>
                  </a:lnTo>
                  <a:lnTo>
                    <a:pt x="341083" y="101295"/>
                  </a:lnTo>
                  <a:lnTo>
                    <a:pt x="350164" y="110363"/>
                  </a:lnTo>
                  <a:lnTo>
                    <a:pt x="354126" y="111887"/>
                  </a:lnTo>
                  <a:lnTo>
                    <a:pt x="362064" y="111887"/>
                  </a:lnTo>
                  <a:lnTo>
                    <a:pt x="366026" y="110363"/>
                  </a:lnTo>
                  <a:lnTo>
                    <a:pt x="369049" y="107340"/>
                  </a:lnTo>
                  <a:lnTo>
                    <a:pt x="396544" y="79857"/>
                  </a:lnTo>
                  <a:lnTo>
                    <a:pt x="396544" y="70040"/>
                  </a:lnTo>
                  <a:close/>
                </a:path>
                <a:path w="471805" h="513079">
                  <a:moveTo>
                    <a:pt x="471805" y="210045"/>
                  </a:moveTo>
                  <a:lnTo>
                    <a:pt x="464870" y="203111"/>
                  </a:lnTo>
                  <a:lnTo>
                    <a:pt x="426034" y="203111"/>
                  </a:lnTo>
                  <a:lnTo>
                    <a:pt x="417499" y="203111"/>
                  </a:lnTo>
                  <a:lnTo>
                    <a:pt x="410552" y="210045"/>
                  </a:lnTo>
                  <a:lnTo>
                    <a:pt x="410552" y="227126"/>
                  </a:lnTo>
                  <a:lnTo>
                    <a:pt x="417474" y="234073"/>
                  </a:lnTo>
                  <a:lnTo>
                    <a:pt x="464870" y="234073"/>
                  </a:lnTo>
                  <a:lnTo>
                    <a:pt x="471805" y="227126"/>
                  </a:lnTo>
                  <a:lnTo>
                    <a:pt x="471805" y="2100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288734" y="2404883"/>
            <a:ext cx="8609330" cy="2109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function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type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one-way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function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takes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input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(referred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“message”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“data”)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converts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numerical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representation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referred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“hash.”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1C75BB"/>
                </a:solidFill>
                <a:latin typeface="Open Sans"/>
                <a:cs typeface="Open Sans"/>
              </a:rPr>
              <a:t>output</a:t>
            </a:r>
            <a:r>
              <a:rPr sz="1700" b="1" spc="40" dirty="0">
                <a:solidFill>
                  <a:srgbClr val="1C75B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unique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input</a:t>
            </a:r>
            <a:r>
              <a:rPr sz="1700" b="1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data,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small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change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input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data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results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completely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hash.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850">
              <a:latin typeface="Open Sans"/>
              <a:cs typeface="Open Sans"/>
            </a:endParaRPr>
          </a:p>
          <a:p>
            <a:pPr marL="380365" marR="1194435">
              <a:lnSpc>
                <a:spcPct val="101800"/>
              </a:lnSpc>
            </a:pP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b="1" spc="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hash</a:t>
            </a:r>
            <a:r>
              <a:rPr sz="1700" b="1" spc="7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function</a:t>
            </a:r>
            <a:r>
              <a:rPr sz="1700" b="1" spc="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like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2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90" dirty="0">
                <a:solidFill>
                  <a:srgbClr val="FFFFFF"/>
                </a:solidFill>
                <a:latin typeface="Open Sans"/>
                <a:cs typeface="Open Sans"/>
              </a:rPr>
              <a:t>secret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60" dirty="0">
                <a:solidFill>
                  <a:srgbClr val="FFFFFF"/>
                </a:solidFill>
                <a:latin typeface="Open Sans"/>
                <a:cs typeface="Open Sans"/>
              </a:rPr>
              <a:t>code</a:t>
            </a:r>
            <a:r>
              <a:rPr sz="17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75" dirty="0">
                <a:solidFill>
                  <a:srgbClr val="FFFFFF"/>
                </a:solidFill>
                <a:latin typeface="Open Sans"/>
                <a:cs typeface="Open Sans"/>
              </a:rPr>
              <a:t>machine.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30" dirty="0">
                <a:solidFill>
                  <a:srgbClr val="FFFFFF"/>
                </a:solidFill>
                <a:latin typeface="Open Sans"/>
                <a:cs typeface="Open Sans"/>
              </a:rPr>
              <a:t>It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90" dirty="0">
                <a:solidFill>
                  <a:srgbClr val="FFFFFF"/>
                </a:solidFill>
                <a:latin typeface="Open Sans"/>
                <a:cs typeface="Open Sans"/>
              </a:rPr>
              <a:t>takes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in</a:t>
            </a:r>
            <a:r>
              <a:rPr sz="1700" spc="-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2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message</a:t>
            </a:r>
            <a:r>
              <a:rPr sz="1700" b="1" spc="80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and </a:t>
            </a:r>
            <a:r>
              <a:rPr sz="1700" spc="-90" dirty="0">
                <a:solidFill>
                  <a:srgbClr val="FFFFFF"/>
                </a:solidFill>
                <a:latin typeface="Open Sans"/>
                <a:cs typeface="Open Sans"/>
              </a:rPr>
              <a:t>turns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it</a:t>
            </a:r>
            <a:r>
              <a:rPr sz="17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into </a:t>
            </a:r>
            <a:r>
              <a:rPr sz="1700" spc="-12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code.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27763" y="5612756"/>
            <a:ext cx="2775873" cy="520397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6441959" y="5321930"/>
            <a:ext cx="2235835" cy="1081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3185" algn="r">
              <a:lnSpc>
                <a:spcPct val="101800"/>
              </a:lnSpc>
              <a:spcBef>
                <a:spcPts val="95"/>
              </a:spcBef>
            </a:pPr>
            <a:r>
              <a:rPr sz="1700" b="1" dirty="0">
                <a:solidFill>
                  <a:srgbClr val="221F1F"/>
                </a:solidFill>
                <a:latin typeface="Open Sans Semibold"/>
                <a:cs typeface="Open Sans Semibold"/>
              </a:rPr>
              <a:t>Instantly</a:t>
            </a:r>
            <a:r>
              <a:rPr sz="1700" b="1" spc="4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dirty="0">
                <a:solidFill>
                  <a:srgbClr val="221F1F"/>
                </a:solidFill>
                <a:latin typeface="Open Sans Semibold"/>
                <a:cs typeface="Open Sans Semibold"/>
              </a:rPr>
              <a:t>generate</a:t>
            </a:r>
            <a:r>
              <a:rPr sz="1700" b="1" spc="4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spc="-50" dirty="0">
                <a:solidFill>
                  <a:srgbClr val="221F1F"/>
                </a:solidFill>
                <a:latin typeface="Open Sans Semibold"/>
                <a:cs typeface="Open Sans Semibold"/>
              </a:rPr>
              <a:t>a </a:t>
            </a:r>
            <a:r>
              <a:rPr sz="1700" b="1" dirty="0">
                <a:solidFill>
                  <a:srgbClr val="221F1F"/>
                </a:solidFill>
                <a:latin typeface="Open Sans Semibold"/>
                <a:cs typeface="Open Sans Semibold"/>
              </a:rPr>
              <a:t>SHA256</a:t>
            </a:r>
            <a:r>
              <a:rPr sz="1700" b="1" spc="4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dirty="0">
                <a:solidFill>
                  <a:srgbClr val="221F1F"/>
                </a:solidFill>
                <a:latin typeface="Open Sans Semibold"/>
                <a:cs typeface="Open Sans Semibold"/>
              </a:rPr>
              <a:t>hash</a:t>
            </a:r>
            <a:r>
              <a:rPr sz="1700" b="1" spc="4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dirty="0">
                <a:solidFill>
                  <a:srgbClr val="221F1F"/>
                </a:solidFill>
                <a:latin typeface="Open Sans Semibold"/>
                <a:cs typeface="Open Sans Semibold"/>
              </a:rPr>
              <a:t>of</a:t>
            </a:r>
            <a:r>
              <a:rPr sz="1700" b="1" spc="4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spc="-25" dirty="0">
                <a:solidFill>
                  <a:srgbClr val="221F1F"/>
                </a:solidFill>
                <a:latin typeface="Open Sans Semibold"/>
                <a:cs typeface="Open Sans Semibold"/>
              </a:rPr>
              <a:t>any </a:t>
            </a:r>
            <a:r>
              <a:rPr sz="1700" b="1" dirty="0">
                <a:solidFill>
                  <a:srgbClr val="221F1F"/>
                </a:solidFill>
                <a:latin typeface="Open Sans Semibold"/>
                <a:cs typeface="Open Sans Semibold"/>
              </a:rPr>
              <a:t>string</a:t>
            </a:r>
            <a:r>
              <a:rPr sz="1700" b="1" spc="4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dirty="0">
                <a:solidFill>
                  <a:srgbClr val="221F1F"/>
                </a:solidFill>
                <a:latin typeface="Open Sans Semibold"/>
                <a:cs typeface="Open Sans Semibold"/>
              </a:rPr>
              <a:t>or</a:t>
            </a:r>
            <a:r>
              <a:rPr sz="1700" b="1" spc="4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dirty="0">
                <a:solidFill>
                  <a:srgbClr val="221F1F"/>
                </a:solidFill>
                <a:latin typeface="Open Sans Semibold"/>
                <a:cs typeface="Open Sans Semibold"/>
              </a:rPr>
              <a:t>input</a:t>
            </a:r>
            <a:r>
              <a:rPr sz="1700" b="1" spc="4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value. </a:t>
            </a:r>
            <a:r>
              <a:rPr sz="1700" b="1" dirty="0">
                <a:solidFill>
                  <a:srgbClr val="221F1F"/>
                </a:solidFill>
                <a:latin typeface="Open Sans Semibold"/>
                <a:cs typeface="Open Sans Semibold"/>
              </a:rPr>
              <a:t>Hash</a:t>
            </a:r>
            <a:r>
              <a:rPr sz="1700" b="1" spc="6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dirty="0">
                <a:solidFill>
                  <a:srgbClr val="221F1F"/>
                </a:solidFill>
                <a:latin typeface="Open Sans Semibold"/>
                <a:cs typeface="Open Sans Semibold"/>
              </a:rPr>
              <a:t>functions</a:t>
            </a:r>
            <a:r>
              <a:rPr sz="1700" b="1" spc="6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spc="-25" dirty="0">
                <a:solidFill>
                  <a:srgbClr val="221F1F"/>
                </a:solidFill>
                <a:latin typeface="Open Sans Semibold"/>
                <a:cs typeface="Open Sans Semibold"/>
              </a:rPr>
              <a:t>are</a:t>
            </a:r>
            <a:endParaRPr sz="1700" dirty="0">
              <a:latin typeface="Open Sans Semibold"/>
              <a:cs typeface="Open Sans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895370" y="6377395"/>
            <a:ext cx="1781810" cy="553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30"/>
              </a:spcBef>
            </a:pPr>
            <a:r>
              <a:rPr sz="1700" b="1" dirty="0">
                <a:solidFill>
                  <a:srgbClr val="221F1F"/>
                </a:solidFill>
                <a:latin typeface="Open Sans Semibold"/>
                <a:cs typeface="Open Sans Semibold"/>
              </a:rPr>
              <a:t>used</a:t>
            </a:r>
            <a:r>
              <a:rPr sz="1700" b="1" spc="4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dirty="0">
                <a:solidFill>
                  <a:srgbClr val="221F1F"/>
                </a:solidFill>
                <a:latin typeface="Open Sans Semibold"/>
                <a:cs typeface="Open Sans Semibold"/>
              </a:rPr>
              <a:t>as</a:t>
            </a:r>
            <a:r>
              <a:rPr sz="1700" b="1" spc="4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dirty="0">
                <a:solidFill>
                  <a:srgbClr val="221F1F"/>
                </a:solidFill>
                <a:latin typeface="Open Sans Semibold"/>
                <a:cs typeface="Open Sans Semibold"/>
              </a:rPr>
              <a:t>one-</a:t>
            </a:r>
            <a:r>
              <a:rPr sz="1700" b="1" spc="-25" dirty="0">
                <a:solidFill>
                  <a:srgbClr val="221F1F"/>
                </a:solidFill>
                <a:latin typeface="Open Sans Semibold"/>
                <a:cs typeface="Open Sans Semibold"/>
              </a:rPr>
              <a:t>way</a:t>
            </a:r>
            <a:endParaRPr sz="1700">
              <a:latin typeface="Open Sans Semibold"/>
              <a:cs typeface="Open Sans Semibold"/>
            </a:endParaRPr>
          </a:p>
          <a:p>
            <a:pPr marR="5080" algn="r">
              <a:lnSpc>
                <a:spcPct val="100000"/>
              </a:lnSpc>
              <a:spcBef>
                <a:spcPts val="40"/>
              </a:spcBef>
            </a:pPr>
            <a:r>
              <a:rPr sz="1700" b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methods.</a:t>
            </a:r>
            <a:endParaRPr sz="1700">
              <a:latin typeface="Open Sans Semibold"/>
              <a:cs typeface="Open Sans Semibold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299698" y="7184893"/>
            <a:ext cx="8674735" cy="3676015"/>
            <a:chOff x="10299698" y="7184893"/>
            <a:chExt cx="8674735" cy="3676015"/>
          </a:xfrm>
        </p:grpSpPr>
        <p:sp>
          <p:nvSpPr>
            <p:cNvPr id="25" name="object 25"/>
            <p:cNvSpPr/>
            <p:nvPr/>
          </p:nvSpPr>
          <p:spPr>
            <a:xfrm>
              <a:off x="15966719" y="7335510"/>
              <a:ext cx="2852420" cy="0"/>
            </a:xfrm>
            <a:custGeom>
              <a:avLst/>
              <a:gdLst/>
              <a:ahLst/>
              <a:cxnLst/>
              <a:rect l="l" t="t" r="r" b="b"/>
              <a:pathLst>
                <a:path w="2852419">
                  <a:moveTo>
                    <a:pt x="0" y="0"/>
                  </a:moveTo>
                  <a:lnTo>
                    <a:pt x="2852227" y="0"/>
                  </a:lnTo>
                </a:path>
              </a:pathLst>
            </a:custGeom>
            <a:ln w="45726">
              <a:solidFill>
                <a:srgbClr val="F793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663881" y="7184893"/>
              <a:ext cx="310515" cy="314960"/>
            </a:xfrm>
            <a:custGeom>
              <a:avLst/>
              <a:gdLst/>
              <a:ahLst/>
              <a:cxnLst/>
              <a:rect l="l" t="t" r="r" b="b"/>
              <a:pathLst>
                <a:path w="310515" h="314959">
                  <a:moveTo>
                    <a:pt x="155366" y="0"/>
                  </a:moveTo>
                  <a:lnTo>
                    <a:pt x="106181" y="8058"/>
                  </a:lnTo>
                  <a:lnTo>
                    <a:pt x="63522" y="30472"/>
                  </a:lnTo>
                  <a:lnTo>
                    <a:pt x="29918" y="64598"/>
                  </a:lnTo>
                  <a:lnTo>
                    <a:pt x="7901" y="107795"/>
                  </a:lnTo>
                  <a:lnTo>
                    <a:pt x="0" y="157419"/>
                  </a:lnTo>
                  <a:lnTo>
                    <a:pt x="7901" y="207037"/>
                  </a:lnTo>
                  <a:lnTo>
                    <a:pt x="29918" y="250231"/>
                  </a:lnTo>
                  <a:lnTo>
                    <a:pt x="63522" y="284356"/>
                  </a:lnTo>
                  <a:lnTo>
                    <a:pt x="106181" y="306769"/>
                  </a:lnTo>
                  <a:lnTo>
                    <a:pt x="155366" y="314828"/>
                  </a:lnTo>
                  <a:lnTo>
                    <a:pt x="204274" y="306769"/>
                  </a:lnTo>
                  <a:lnTo>
                    <a:pt x="246754" y="284356"/>
                  </a:lnTo>
                  <a:lnTo>
                    <a:pt x="273129" y="257489"/>
                  </a:lnTo>
                  <a:lnTo>
                    <a:pt x="155366" y="257489"/>
                  </a:lnTo>
                  <a:lnTo>
                    <a:pt x="116433" y="249682"/>
                  </a:lnTo>
                  <a:lnTo>
                    <a:pt x="84899" y="228332"/>
                  </a:lnTo>
                  <a:lnTo>
                    <a:pt x="63772" y="196542"/>
                  </a:lnTo>
                  <a:lnTo>
                    <a:pt x="56061" y="157419"/>
                  </a:lnTo>
                  <a:lnTo>
                    <a:pt x="63851" y="118293"/>
                  </a:lnTo>
                  <a:lnTo>
                    <a:pt x="85111" y="86507"/>
                  </a:lnTo>
                  <a:lnTo>
                    <a:pt x="116672" y="65163"/>
                  </a:lnTo>
                  <a:lnTo>
                    <a:pt x="155366" y="57359"/>
                  </a:lnTo>
                  <a:lnTo>
                    <a:pt x="273148" y="57359"/>
                  </a:lnTo>
                  <a:lnTo>
                    <a:pt x="246754" y="30472"/>
                  </a:lnTo>
                  <a:lnTo>
                    <a:pt x="204274" y="8058"/>
                  </a:lnTo>
                  <a:lnTo>
                    <a:pt x="155366" y="0"/>
                  </a:lnTo>
                  <a:close/>
                </a:path>
                <a:path w="310515" h="314959">
                  <a:moveTo>
                    <a:pt x="273148" y="57359"/>
                  </a:moveTo>
                  <a:lnTo>
                    <a:pt x="155366" y="57359"/>
                  </a:lnTo>
                  <a:lnTo>
                    <a:pt x="193407" y="65163"/>
                  </a:lnTo>
                  <a:lnTo>
                    <a:pt x="224633" y="86507"/>
                  </a:lnTo>
                  <a:lnTo>
                    <a:pt x="245769" y="118293"/>
                  </a:lnTo>
                  <a:lnTo>
                    <a:pt x="253542" y="157419"/>
                  </a:lnTo>
                  <a:lnTo>
                    <a:pt x="245769" y="196299"/>
                  </a:lnTo>
                  <a:lnTo>
                    <a:pt x="224633" y="228116"/>
                  </a:lnTo>
                  <a:lnTo>
                    <a:pt x="193407" y="249601"/>
                  </a:lnTo>
                  <a:lnTo>
                    <a:pt x="155366" y="257489"/>
                  </a:lnTo>
                  <a:lnTo>
                    <a:pt x="273129" y="257489"/>
                  </a:lnTo>
                  <a:lnTo>
                    <a:pt x="280254" y="250231"/>
                  </a:lnTo>
                  <a:lnTo>
                    <a:pt x="302225" y="207037"/>
                  </a:lnTo>
                  <a:lnTo>
                    <a:pt x="310116" y="157419"/>
                  </a:lnTo>
                  <a:lnTo>
                    <a:pt x="302225" y="107795"/>
                  </a:lnTo>
                  <a:lnTo>
                    <a:pt x="280254" y="64598"/>
                  </a:lnTo>
                  <a:lnTo>
                    <a:pt x="273148" y="57359"/>
                  </a:lnTo>
                  <a:close/>
                </a:path>
              </a:pathLst>
            </a:custGeom>
            <a:solidFill>
              <a:srgbClr val="F793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715572" y="7237559"/>
              <a:ext cx="206737" cy="20950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0308588" y="7734108"/>
              <a:ext cx="8656320" cy="3117850"/>
            </a:xfrm>
            <a:custGeom>
              <a:avLst/>
              <a:gdLst/>
              <a:ahLst/>
              <a:cxnLst/>
              <a:rect l="l" t="t" r="r" b="b"/>
              <a:pathLst>
                <a:path w="8656319" h="3117850">
                  <a:moveTo>
                    <a:pt x="8656280" y="721862"/>
                  </a:moveTo>
                  <a:lnTo>
                    <a:pt x="8656280" y="2430795"/>
                  </a:lnTo>
                  <a:lnTo>
                    <a:pt x="8652938" y="2476350"/>
                  </a:lnTo>
                  <a:lnTo>
                    <a:pt x="8643228" y="2519830"/>
                  </a:lnTo>
                  <a:lnTo>
                    <a:pt x="8627627" y="2560758"/>
                  </a:lnTo>
                  <a:lnTo>
                    <a:pt x="8606613" y="2598657"/>
                  </a:lnTo>
                  <a:lnTo>
                    <a:pt x="8580662" y="2633050"/>
                  </a:lnTo>
                  <a:lnTo>
                    <a:pt x="8550252" y="2663460"/>
                  </a:lnTo>
                  <a:lnTo>
                    <a:pt x="8515859" y="2689411"/>
                  </a:lnTo>
                  <a:lnTo>
                    <a:pt x="8477960" y="2710425"/>
                  </a:lnTo>
                  <a:lnTo>
                    <a:pt x="8437032" y="2726026"/>
                  </a:lnTo>
                  <a:lnTo>
                    <a:pt x="8393552" y="2735736"/>
                  </a:lnTo>
                  <a:lnTo>
                    <a:pt x="8347997" y="2739078"/>
                  </a:lnTo>
                  <a:lnTo>
                    <a:pt x="7538294" y="2739078"/>
                  </a:lnTo>
                  <a:lnTo>
                    <a:pt x="7492385" y="2742513"/>
                  </a:lnTo>
                  <a:lnTo>
                    <a:pt x="7447980" y="2752602"/>
                  </a:lnTo>
                  <a:lnTo>
                    <a:pt x="7405757" y="2769023"/>
                  </a:lnTo>
                  <a:lnTo>
                    <a:pt x="7366395" y="2791451"/>
                  </a:lnTo>
                  <a:lnTo>
                    <a:pt x="7330573" y="2819566"/>
                  </a:lnTo>
                  <a:lnTo>
                    <a:pt x="7298971" y="2853044"/>
                  </a:lnTo>
                  <a:lnTo>
                    <a:pt x="7176776" y="3003531"/>
                  </a:lnTo>
                  <a:lnTo>
                    <a:pt x="7145170" y="3037009"/>
                  </a:lnTo>
                  <a:lnTo>
                    <a:pt x="7109347" y="3065123"/>
                  </a:lnTo>
                  <a:lnTo>
                    <a:pt x="7069986" y="3087552"/>
                  </a:lnTo>
                  <a:lnTo>
                    <a:pt x="7027764" y="3103972"/>
                  </a:lnTo>
                  <a:lnTo>
                    <a:pt x="6983361" y="3114061"/>
                  </a:lnTo>
                  <a:lnTo>
                    <a:pt x="6937453" y="3117496"/>
                  </a:lnTo>
                  <a:lnTo>
                    <a:pt x="172246" y="3117496"/>
                  </a:lnTo>
                  <a:lnTo>
                    <a:pt x="126456" y="3111343"/>
                  </a:lnTo>
                  <a:lnTo>
                    <a:pt x="85310" y="3093979"/>
                  </a:lnTo>
                  <a:lnTo>
                    <a:pt x="50450" y="3067046"/>
                  </a:lnTo>
                  <a:lnTo>
                    <a:pt x="23516" y="3032186"/>
                  </a:lnTo>
                  <a:lnTo>
                    <a:pt x="6152" y="2991040"/>
                  </a:lnTo>
                  <a:lnTo>
                    <a:pt x="0" y="2945250"/>
                  </a:lnTo>
                  <a:lnTo>
                    <a:pt x="0" y="172246"/>
                  </a:lnTo>
                  <a:lnTo>
                    <a:pt x="6156" y="126438"/>
                  </a:lnTo>
                  <a:lnTo>
                    <a:pt x="23528" y="85287"/>
                  </a:lnTo>
                  <a:lnTo>
                    <a:pt x="50469" y="50430"/>
                  </a:lnTo>
                  <a:lnTo>
                    <a:pt x="85333" y="23505"/>
                  </a:lnTo>
                  <a:lnTo>
                    <a:pt x="126474" y="6149"/>
                  </a:lnTo>
                  <a:lnTo>
                    <a:pt x="172246" y="0"/>
                  </a:lnTo>
                  <a:lnTo>
                    <a:pt x="3522301" y="0"/>
                  </a:lnTo>
                  <a:lnTo>
                    <a:pt x="3562133" y="4669"/>
                  </a:lnTo>
                  <a:lnTo>
                    <a:pt x="3599323" y="18193"/>
                  </a:lnTo>
                  <a:lnTo>
                    <a:pt x="3632452" y="39844"/>
                  </a:lnTo>
                  <a:lnTo>
                    <a:pt x="3660097" y="68898"/>
                  </a:lnTo>
                  <a:lnTo>
                    <a:pt x="3968884" y="480718"/>
                  </a:lnTo>
                  <a:lnTo>
                    <a:pt x="3996524" y="509771"/>
                  </a:lnTo>
                  <a:lnTo>
                    <a:pt x="4029650" y="531423"/>
                  </a:lnTo>
                  <a:lnTo>
                    <a:pt x="4066843" y="544947"/>
                  </a:lnTo>
                  <a:lnTo>
                    <a:pt x="4106681" y="549616"/>
                  </a:lnTo>
                  <a:lnTo>
                    <a:pt x="8484034" y="549616"/>
                  </a:lnTo>
                  <a:lnTo>
                    <a:pt x="8529824" y="555769"/>
                  </a:lnTo>
                  <a:lnTo>
                    <a:pt x="8570970" y="573133"/>
                  </a:lnTo>
                  <a:lnTo>
                    <a:pt x="8605830" y="600066"/>
                  </a:lnTo>
                  <a:lnTo>
                    <a:pt x="8632764" y="634927"/>
                  </a:lnTo>
                  <a:lnTo>
                    <a:pt x="8650128" y="676073"/>
                  </a:lnTo>
                  <a:lnTo>
                    <a:pt x="8656280" y="721862"/>
                  </a:lnTo>
                  <a:close/>
                </a:path>
              </a:pathLst>
            </a:custGeom>
            <a:ln w="17224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295897" y="5276835"/>
            <a:ext cx="3256915" cy="2136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code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always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looks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same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same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message.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you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change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message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little,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code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 completely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different.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helps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computers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remember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things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check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anything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been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changed.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574470" y="7998368"/>
            <a:ext cx="274764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57585B"/>
                </a:solidFill>
                <a:latin typeface="Open Sans"/>
                <a:cs typeface="Open Sans"/>
              </a:rPr>
              <a:t>Activity</a:t>
            </a:r>
            <a:r>
              <a:rPr sz="1350" b="1" spc="-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dirty="0">
                <a:solidFill>
                  <a:srgbClr val="57585B"/>
                </a:solidFill>
                <a:latin typeface="Open Sans"/>
                <a:cs typeface="Open Sans"/>
              </a:rPr>
              <a:t>-</a:t>
            </a:r>
            <a:r>
              <a:rPr sz="1350" spc="-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dirty="0">
                <a:solidFill>
                  <a:srgbClr val="57585B"/>
                </a:solidFill>
                <a:latin typeface="Open Sans"/>
                <a:cs typeface="Open Sans"/>
              </a:rPr>
              <a:t>Generate</a:t>
            </a:r>
            <a:r>
              <a:rPr sz="1350" spc="-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dirty="0">
                <a:solidFill>
                  <a:srgbClr val="57585B"/>
                </a:solidFill>
                <a:latin typeface="Open Sans"/>
                <a:cs typeface="Open Sans"/>
              </a:rPr>
              <a:t>SHA</a:t>
            </a:r>
            <a:r>
              <a:rPr sz="1350" spc="-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dirty="0">
                <a:solidFill>
                  <a:srgbClr val="57585B"/>
                </a:solidFill>
                <a:latin typeface="Open Sans"/>
                <a:cs typeface="Open Sans"/>
              </a:rPr>
              <a:t>256</a:t>
            </a:r>
            <a:r>
              <a:rPr sz="1350" spc="-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spc="-2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endParaRPr sz="1350">
              <a:latin typeface="Open Sans"/>
              <a:cs typeface="Open San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3439821" y="5769734"/>
            <a:ext cx="5534025" cy="5031105"/>
            <a:chOff x="13439821" y="5769734"/>
            <a:chExt cx="5534025" cy="5031105"/>
          </a:xfrm>
        </p:grpSpPr>
        <p:sp>
          <p:nvSpPr>
            <p:cNvPr id="32" name="object 32"/>
            <p:cNvSpPr/>
            <p:nvPr/>
          </p:nvSpPr>
          <p:spPr>
            <a:xfrm>
              <a:off x="13439821" y="8117698"/>
              <a:ext cx="233045" cy="0"/>
            </a:xfrm>
            <a:custGeom>
              <a:avLst/>
              <a:gdLst/>
              <a:ahLst/>
              <a:cxnLst/>
              <a:rect l="l" t="t" r="r" b="b"/>
              <a:pathLst>
                <a:path w="233044">
                  <a:moveTo>
                    <a:pt x="0" y="0"/>
                  </a:moveTo>
                  <a:lnTo>
                    <a:pt x="232558" y="0"/>
                  </a:lnTo>
                </a:path>
              </a:pathLst>
            </a:custGeom>
            <a:ln w="17224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618161" y="8063622"/>
              <a:ext cx="54610" cy="108585"/>
            </a:xfrm>
            <a:custGeom>
              <a:avLst/>
              <a:gdLst/>
              <a:ahLst/>
              <a:cxnLst/>
              <a:rect l="l" t="t" r="r" b="b"/>
              <a:pathLst>
                <a:path w="54609" h="108584">
                  <a:moveTo>
                    <a:pt x="54218" y="54218"/>
                  </a:moveTo>
                  <a:lnTo>
                    <a:pt x="0" y="0"/>
                  </a:lnTo>
                </a:path>
                <a:path w="54609" h="108584">
                  <a:moveTo>
                    <a:pt x="54218" y="54218"/>
                  </a:moveTo>
                  <a:lnTo>
                    <a:pt x="0" y="108321"/>
                  </a:lnTo>
                </a:path>
              </a:pathLst>
            </a:custGeom>
            <a:ln w="17224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829741" y="10656764"/>
              <a:ext cx="143503" cy="14353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3995443" y="5780036"/>
              <a:ext cx="1835150" cy="2006600"/>
            </a:xfrm>
            <a:custGeom>
              <a:avLst/>
              <a:gdLst/>
              <a:ahLst/>
              <a:cxnLst/>
              <a:rect l="l" t="t" r="r" b="b"/>
              <a:pathLst>
                <a:path w="1835150" h="2006600">
                  <a:moveTo>
                    <a:pt x="26686" y="977900"/>
                  </a:moveTo>
                  <a:lnTo>
                    <a:pt x="675" y="977900"/>
                  </a:lnTo>
                  <a:lnTo>
                    <a:pt x="1204" y="990600"/>
                  </a:lnTo>
                  <a:lnTo>
                    <a:pt x="675" y="1003300"/>
                  </a:lnTo>
                  <a:lnTo>
                    <a:pt x="299" y="1016000"/>
                  </a:lnTo>
                  <a:lnTo>
                    <a:pt x="74" y="1028700"/>
                  </a:lnTo>
                  <a:lnTo>
                    <a:pt x="0" y="1041400"/>
                  </a:lnTo>
                  <a:lnTo>
                    <a:pt x="1196" y="1092200"/>
                  </a:lnTo>
                  <a:lnTo>
                    <a:pt x="4745" y="1143000"/>
                  </a:lnTo>
                  <a:lnTo>
                    <a:pt x="10591" y="1193800"/>
                  </a:lnTo>
                  <a:lnTo>
                    <a:pt x="18674" y="1244600"/>
                  </a:lnTo>
                  <a:lnTo>
                    <a:pt x="28936" y="1282700"/>
                  </a:lnTo>
                  <a:lnTo>
                    <a:pt x="41319" y="1333500"/>
                  </a:lnTo>
                  <a:lnTo>
                    <a:pt x="55765" y="1371600"/>
                  </a:lnTo>
                  <a:lnTo>
                    <a:pt x="72217" y="1422400"/>
                  </a:lnTo>
                  <a:lnTo>
                    <a:pt x="90615" y="1460500"/>
                  </a:lnTo>
                  <a:lnTo>
                    <a:pt x="110902" y="1511300"/>
                  </a:lnTo>
                  <a:lnTo>
                    <a:pt x="133020" y="1549400"/>
                  </a:lnTo>
                  <a:lnTo>
                    <a:pt x="156911" y="1587500"/>
                  </a:lnTo>
                  <a:lnTo>
                    <a:pt x="182516" y="1625600"/>
                  </a:lnTo>
                  <a:lnTo>
                    <a:pt x="209777" y="1663700"/>
                  </a:lnTo>
                  <a:lnTo>
                    <a:pt x="238637" y="1701800"/>
                  </a:lnTo>
                  <a:lnTo>
                    <a:pt x="269037" y="1727200"/>
                  </a:lnTo>
                  <a:lnTo>
                    <a:pt x="300919" y="1765300"/>
                  </a:lnTo>
                  <a:lnTo>
                    <a:pt x="334226" y="1790700"/>
                  </a:lnTo>
                  <a:lnTo>
                    <a:pt x="368898" y="1816100"/>
                  </a:lnTo>
                  <a:lnTo>
                    <a:pt x="404878" y="1841500"/>
                  </a:lnTo>
                  <a:lnTo>
                    <a:pt x="442107" y="1866900"/>
                  </a:lnTo>
                  <a:lnTo>
                    <a:pt x="480529" y="1892300"/>
                  </a:lnTo>
                  <a:lnTo>
                    <a:pt x="520084" y="1917700"/>
                  </a:lnTo>
                  <a:lnTo>
                    <a:pt x="560714" y="1943100"/>
                  </a:lnTo>
                  <a:lnTo>
                    <a:pt x="644969" y="1968500"/>
                  </a:lnTo>
                  <a:lnTo>
                    <a:pt x="777964" y="2006600"/>
                  </a:lnTo>
                  <a:lnTo>
                    <a:pt x="1057037" y="2006600"/>
                  </a:lnTo>
                  <a:lnTo>
                    <a:pt x="1146523" y="1981200"/>
                  </a:lnTo>
                  <a:lnTo>
                    <a:pt x="777453" y="1981200"/>
                  </a:lnTo>
                  <a:lnTo>
                    <a:pt x="644306" y="1943100"/>
                  </a:lnTo>
                  <a:lnTo>
                    <a:pt x="601745" y="1930400"/>
                  </a:lnTo>
                  <a:lnTo>
                    <a:pt x="560198" y="1905000"/>
                  </a:lnTo>
                  <a:lnTo>
                    <a:pt x="519725" y="1892300"/>
                  </a:lnTo>
                  <a:lnTo>
                    <a:pt x="480389" y="1866900"/>
                  </a:lnTo>
                  <a:lnTo>
                    <a:pt x="442251" y="1841500"/>
                  </a:lnTo>
                  <a:lnTo>
                    <a:pt x="405373" y="1816100"/>
                  </a:lnTo>
                  <a:lnTo>
                    <a:pt x="369816" y="1790700"/>
                  </a:lnTo>
                  <a:lnTo>
                    <a:pt x="335642" y="1752600"/>
                  </a:lnTo>
                  <a:lnTo>
                    <a:pt x="302912" y="1727200"/>
                  </a:lnTo>
                  <a:lnTo>
                    <a:pt x="271689" y="1689100"/>
                  </a:lnTo>
                  <a:lnTo>
                    <a:pt x="242034" y="1663700"/>
                  </a:lnTo>
                  <a:lnTo>
                    <a:pt x="214008" y="1625600"/>
                  </a:lnTo>
                  <a:lnTo>
                    <a:pt x="187673" y="1587500"/>
                  </a:lnTo>
                  <a:lnTo>
                    <a:pt x="163091" y="1549400"/>
                  </a:lnTo>
                  <a:lnTo>
                    <a:pt x="140323" y="1511300"/>
                  </a:lnTo>
                  <a:lnTo>
                    <a:pt x="119432" y="1460500"/>
                  </a:lnTo>
                  <a:lnTo>
                    <a:pt x="100477" y="1422400"/>
                  </a:lnTo>
                  <a:lnTo>
                    <a:pt x="83522" y="1384300"/>
                  </a:lnTo>
                  <a:lnTo>
                    <a:pt x="68628" y="1333500"/>
                  </a:lnTo>
                  <a:lnTo>
                    <a:pt x="55856" y="1282700"/>
                  </a:lnTo>
                  <a:lnTo>
                    <a:pt x="45268" y="1244600"/>
                  </a:lnTo>
                  <a:lnTo>
                    <a:pt x="36925" y="1193800"/>
                  </a:lnTo>
                  <a:lnTo>
                    <a:pt x="30890" y="1143000"/>
                  </a:lnTo>
                  <a:lnTo>
                    <a:pt x="27224" y="1092200"/>
                  </a:lnTo>
                  <a:lnTo>
                    <a:pt x="25988" y="1041400"/>
                  </a:lnTo>
                  <a:lnTo>
                    <a:pt x="26068" y="1028700"/>
                  </a:lnTo>
                  <a:lnTo>
                    <a:pt x="26302" y="1016000"/>
                  </a:lnTo>
                  <a:lnTo>
                    <a:pt x="26686" y="1003300"/>
                  </a:lnTo>
                  <a:lnTo>
                    <a:pt x="27213" y="990600"/>
                  </a:lnTo>
                  <a:lnTo>
                    <a:pt x="26686" y="977900"/>
                  </a:lnTo>
                  <a:close/>
                </a:path>
                <a:path w="1835150" h="2006600">
                  <a:moveTo>
                    <a:pt x="1834304" y="977900"/>
                  </a:moveTo>
                  <a:lnTo>
                    <a:pt x="1808306" y="977900"/>
                  </a:lnTo>
                  <a:lnTo>
                    <a:pt x="1807766" y="990600"/>
                  </a:lnTo>
                  <a:lnTo>
                    <a:pt x="1808306" y="1003300"/>
                  </a:lnTo>
                  <a:lnTo>
                    <a:pt x="1808696" y="1016000"/>
                  </a:lnTo>
                  <a:lnTo>
                    <a:pt x="1808933" y="1028700"/>
                  </a:lnTo>
                  <a:lnTo>
                    <a:pt x="1809012" y="1041400"/>
                  </a:lnTo>
                  <a:lnTo>
                    <a:pt x="1807777" y="1092200"/>
                  </a:lnTo>
                  <a:lnTo>
                    <a:pt x="1804110" y="1143000"/>
                  </a:lnTo>
                  <a:lnTo>
                    <a:pt x="1798075" y="1193800"/>
                  </a:lnTo>
                  <a:lnTo>
                    <a:pt x="1789733" y="1244600"/>
                  </a:lnTo>
                  <a:lnTo>
                    <a:pt x="1779144" y="1282700"/>
                  </a:lnTo>
                  <a:lnTo>
                    <a:pt x="1766372" y="1333500"/>
                  </a:lnTo>
                  <a:lnTo>
                    <a:pt x="1751477" y="1384300"/>
                  </a:lnTo>
                  <a:lnTo>
                    <a:pt x="1734522" y="1422400"/>
                  </a:lnTo>
                  <a:lnTo>
                    <a:pt x="1715567" y="1460500"/>
                  </a:lnTo>
                  <a:lnTo>
                    <a:pt x="1694675" y="1511300"/>
                  </a:lnTo>
                  <a:lnTo>
                    <a:pt x="1671907" y="1549400"/>
                  </a:lnTo>
                  <a:lnTo>
                    <a:pt x="1647325" y="1587500"/>
                  </a:lnTo>
                  <a:lnTo>
                    <a:pt x="1620990" y="1625600"/>
                  </a:lnTo>
                  <a:lnTo>
                    <a:pt x="1592963" y="1663700"/>
                  </a:lnTo>
                  <a:lnTo>
                    <a:pt x="1563308" y="1689100"/>
                  </a:lnTo>
                  <a:lnTo>
                    <a:pt x="1532084" y="1727200"/>
                  </a:lnTo>
                  <a:lnTo>
                    <a:pt x="1499355" y="1752600"/>
                  </a:lnTo>
                  <a:lnTo>
                    <a:pt x="1465181" y="1790700"/>
                  </a:lnTo>
                  <a:lnTo>
                    <a:pt x="1429624" y="1816100"/>
                  </a:lnTo>
                  <a:lnTo>
                    <a:pt x="1392745" y="1841500"/>
                  </a:lnTo>
                  <a:lnTo>
                    <a:pt x="1354607" y="1866900"/>
                  </a:lnTo>
                  <a:lnTo>
                    <a:pt x="1315271" y="1892300"/>
                  </a:lnTo>
                  <a:lnTo>
                    <a:pt x="1274798" y="1905000"/>
                  </a:lnTo>
                  <a:lnTo>
                    <a:pt x="1233251" y="1930400"/>
                  </a:lnTo>
                  <a:lnTo>
                    <a:pt x="1190690" y="1943100"/>
                  </a:lnTo>
                  <a:lnTo>
                    <a:pt x="1057546" y="1981200"/>
                  </a:lnTo>
                  <a:lnTo>
                    <a:pt x="1146523" y="1981200"/>
                  </a:lnTo>
                  <a:lnTo>
                    <a:pt x="1274284" y="1943100"/>
                  </a:lnTo>
                  <a:lnTo>
                    <a:pt x="1314913" y="1917700"/>
                  </a:lnTo>
                  <a:lnTo>
                    <a:pt x="1354467" y="1892300"/>
                  </a:lnTo>
                  <a:lnTo>
                    <a:pt x="1392888" y="1866900"/>
                  </a:lnTo>
                  <a:lnTo>
                    <a:pt x="1430116" y="1841500"/>
                  </a:lnTo>
                  <a:lnTo>
                    <a:pt x="1466095" y="1816100"/>
                  </a:lnTo>
                  <a:lnTo>
                    <a:pt x="1500767" y="1790700"/>
                  </a:lnTo>
                  <a:lnTo>
                    <a:pt x="1534072" y="1765300"/>
                  </a:lnTo>
                  <a:lnTo>
                    <a:pt x="1565953" y="1727200"/>
                  </a:lnTo>
                  <a:lnTo>
                    <a:pt x="1596352" y="1701800"/>
                  </a:lnTo>
                  <a:lnTo>
                    <a:pt x="1625211" y="1663700"/>
                  </a:lnTo>
                  <a:lnTo>
                    <a:pt x="1652472" y="1625600"/>
                  </a:lnTo>
                  <a:lnTo>
                    <a:pt x="1678076" y="1587500"/>
                  </a:lnTo>
                  <a:lnTo>
                    <a:pt x="1701965" y="1549400"/>
                  </a:lnTo>
                  <a:lnTo>
                    <a:pt x="1724082" y="1511300"/>
                  </a:lnTo>
                  <a:lnTo>
                    <a:pt x="1744369" y="1460500"/>
                  </a:lnTo>
                  <a:lnTo>
                    <a:pt x="1762766" y="1422400"/>
                  </a:lnTo>
                  <a:lnTo>
                    <a:pt x="1779217" y="1371600"/>
                  </a:lnTo>
                  <a:lnTo>
                    <a:pt x="1793663" y="1333500"/>
                  </a:lnTo>
                  <a:lnTo>
                    <a:pt x="1806046" y="1282700"/>
                  </a:lnTo>
                  <a:lnTo>
                    <a:pt x="1816307" y="1244600"/>
                  </a:lnTo>
                  <a:lnTo>
                    <a:pt x="1824390" y="1193800"/>
                  </a:lnTo>
                  <a:lnTo>
                    <a:pt x="1830235" y="1143000"/>
                  </a:lnTo>
                  <a:lnTo>
                    <a:pt x="1833784" y="1092200"/>
                  </a:lnTo>
                  <a:lnTo>
                    <a:pt x="1834980" y="1041400"/>
                  </a:lnTo>
                  <a:lnTo>
                    <a:pt x="1834903" y="1028700"/>
                  </a:lnTo>
                  <a:lnTo>
                    <a:pt x="1834675" y="1016000"/>
                  </a:lnTo>
                  <a:lnTo>
                    <a:pt x="1834304" y="1003300"/>
                  </a:lnTo>
                  <a:lnTo>
                    <a:pt x="1833797" y="990600"/>
                  </a:lnTo>
                  <a:lnTo>
                    <a:pt x="1834304" y="977900"/>
                  </a:lnTo>
                  <a:close/>
                </a:path>
                <a:path w="1835150" h="2006600">
                  <a:moveTo>
                    <a:pt x="1057037" y="12700"/>
                  </a:moveTo>
                  <a:lnTo>
                    <a:pt x="777964" y="12700"/>
                  </a:lnTo>
                  <a:lnTo>
                    <a:pt x="688477" y="38100"/>
                  </a:lnTo>
                  <a:lnTo>
                    <a:pt x="560714" y="76200"/>
                  </a:lnTo>
                  <a:lnTo>
                    <a:pt x="520084" y="101600"/>
                  </a:lnTo>
                  <a:lnTo>
                    <a:pt x="480529" y="114300"/>
                  </a:lnTo>
                  <a:lnTo>
                    <a:pt x="442107" y="139700"/>
                  </a:lnTo>
                  <a:lnTo>
                    <a:pt x="404878" y="165100"/>
                  </a:lnTo>
                  <a:lnTo>
                    <a:pt x="368898" y="190500"/>
                  </a:lnTo>
                  <a:lnTo>
                    <a:pt x="334226" y="215900"/>
                  </a:lnTo>
                  <a:lnTo>
                    <a:pt x="300919" y="254000"/>
                  </a:lnTo>
                  <a:lnTo>
                    <a:pt x="269037" y="279400"/>
                  </a:lnTo>
                  <a:lnTo>
                    <a:pt x="238637" y="317500"/>
                  </a:lnTo>
                  <a:lnTo>
                    <a:pt x="209777" y="355600"/>
                  </a:lnTo>
                  <a:lnTo>
                    <a:pt x="182516" y="381000"/>
                  </a:lnTo>
                  <a:lnTo>
                    <a:pt x="156911" y="419100"/>
                  </a:lnTo>
                  <a:lnTo>
                    <a:pt x="133020" y="457200"/>
                  </a:lnTo>
                  <a:lnTo>
                    <a:pt x="110902" y="495300"/>
                  </a:lnTo>
                  <a:lnTo>
                    <a:pt x="90615" y="546100"/>
                  </a:lnTo>
                  <a:lnTo>
                    <a:pt x="72217" y="584200"/>
                  </a:lnTo>
                  <a:lnTo>
                    <a:pt x="55765" y="622300"/>
                  </a:lnTo>
                  <a:lnTo>
                    <a:pt x="41319" y="673100"/>
                  </a:lnTo>
                  <a:lnTo>
                    <a:pt x="28936" y="711200"/>
                  </a:lnTo>
                  <a:lnTo>
                    <a:pt x="18674" y="762000"/>
                  </a:lnTo>
                  <a:lnTo>
                    <a:pt x="10591" y="800100"/>
                  </a:lnTo>
                  <a:lnTo>
                    <a:pt x="4745" y="850900"/>
                  </a:lnTo>
                  <a:lnTo>
                    <a:pt x="1196" y="901700"/>
                  </a:lnTo>
                  <a:lnTo>
                    <a:pt x="0" y="952500"/>
                  </a:lnTo>
                  <a:lnTo>
                    <a:pt x="74" y="965200"/>
                  </a:lnTo>
                  <a:lnTo>
                    <a:pt x="299" y="977900"/>
                  </a:lnTo>
                  <a:lnTo>
                    <a:pt x="26302" y="977900"/>
                  </a:lnTo>
                  <a:lnTo>
                    <a:pt x="26068" y="965200"/>
                  </a:lnTo>
                  <a:lnTo>
                    <a:pt x="25988" y="952500"/>
                  </a:lnTo>
                  <a:lnTo>
                    <a:pt x="27224" y="901700"/>
                  </a:lnTo>
                  <a:lnTo>
                    <a:pt x="30890" y="850900"/>
                  </a:lnTo>
                  <a:lnTo>
                    <a:pt x="36925" y="800100"/>
                  </a:lnTo>
                  <a:lnTo>
                    <a:pt x="45268" y="762000"/>
                  </a:lnTo>
                  <a:lnTo>
                    <a:pt x="55856" y="711200"/>
                  </a:lnTo>
                  <a:lnTo>
                    <a:pt x="68628" y="673100"/>
                  </a:lnTo>
                  <a:lnTo>
                    <a:pt x="83522" y="622300"/>
                  </a:lnTo>
                  <a:lnTo>
                    <a:pt x="100477" y="584200"/>
                  </a:lnTo>
                  <a:lnTo>
                    <a:pt x="119432" y="533400"/>
                  </a:lnTo>
                  <a:lnTo>
                    <a:pt x="140323" y="495300"/>
                  </a:lnTo>
                  <a:lnTo>
                    <a:pt x="163091" y="457200"/>
                  </a:lnTo>
                  <a:lnTo>
                    <a:pt x="187673" y="419100"/>
                  </a:lnTo>
                  <a:lnTo>
                    <a:pt x="214008" y="381000"/>
                  </a:lnTo>
                  <a:lnTo>
                    <a:pt x="242034" y="355600"/>
                  </a:lnTo>
                  <a:lnTo>
                    <a:pt x="271689" y="317500"/>
                  </a:lnTo>
                  <a:lnTo>
                    <a:pt x="302912" y="279400"/>
                  </a:lnTo>
                  <a:lnTo>
                    <a:pt x="335642" y="254000"/>
                  </a:lnTo>
                  <a:lnTo>
                    <a:pt x="369816" y="228600"/>
                  </a:lnTo>
                  <a:lnTo>
                    <a:pt x="405373" y="203200"/>
                  </a:lnTo>
                  <a:lnTo>
                    <a:pt x="442251" y="177800"/>
                  </a:lnTo>
                  <a:lnTo>
                    <a:pt x="480389" y="152400"/>
                  </a:lnTo>
                  <a:lnTo>
                    <a:pt x="519725" y="127000"/>
                  </a:lnTo>
                  <a:lnTo>
                    <a:pt x="560198" y="114300"/>
                  </a:lnTo>
                  <a:lnTo>
                    <a:pt x="601745" y="88900"/>
                  </a:lnTo>
                  <a:lnTo>
                    <a:pt x="732222" y="50800"/>
                  </a:lnTo>
                  <a:lnTo>
                    <a:pt x="777453" y="38100"/>
                  </a:lnTo>
                  <a:lnTo>
                    <a:pt x="1146523" y="38100"/>
                  </a:lnTo>
                  <a:lnTo>
                    <a:pt x="1057037" y="12700"/>
                  </a:lnTo>
                  <a:close/>
                </a:path>
                <a:path w="1835150" h="2006600">
                  <a:moveTo>
                    <a:pt x="1146523" y="38100"/>
                  </a:moveTo>
                  <a:lnTo>
                    <a:pt x="1057546" y="38100"/>
                  </a:lnTo>
                  <a:lnTo>
                    <a:pt x="1102776" y="50800"/>
                  </a:lnTo>
                  <a:lnTo>
                    <a:pt x="1233251" y="88900"/>
                  </a:lnTo>
                  <a:lnTo>
                    <a:pt x="1274798" y="114300"/>
                  </a:lnTo>
                  <a:lnTo>
                    <a:pt x="1315271" y="127000"/>
                  </a:lnTo>
                  <a:lnTo>
                    <a:pt x="1354607" y="152400"/>
                  </a:lnTo>
                  <a:lnTo>
                    <a:pt x="1392745" y="177800"/>
                  </a:lnTo>
                  <a:lnTo>
                    <a:pt x="1429624" y="203200"/>
                  </a:lnTo>
                  <a:lnTo>
                    <a:pt x="1465181" y="228600"/>
                  </a:lnTo>
                  <a:lnTo>
                    <a:pt x="1499355" y="254000"/>
                  </a:lnTo>
                  <a:lnTo>
                    <a:pt x="1532084" y="279400"/>
                  </a:lnTo>
                  <a:lnTo>
                    <a:pt x="1563308" y="317500"/>
                  </a:lnTo>
                  <a:lnTo>
                    <a:pt x="1592963" y="355600"/>
                  </a:lnTo>
                  <a:lnTo>
                    <a:pt x="1620990" y="381000"/>
                  </a:lnTo>
                  <a:lnTo>
                    <a:pt x="1647325" y="419100"/>
                  </a:lnTo>
                  <a:lnTo>
                    <a:pt x="1671907" y="457200"/>
                  </a:lnTo>
                  <a:lnTo>
                    <a:pt x="1694675" y="495300"/>
                  </a:lnTo>
                  <a:lnTo>
                    <a:pt x="1715567" y="533400"/>
                  </a:lnTo>
                  <a:lnTo>
                    <a:pt x="1734522" y="584200"/>
                  </a:lnTo>
                  <a:lnTo>
                    <a:pt x="1751477" y="622300"/>
                  </a:lnTo>
                  <a:lnTo>
                    <a:pt x="1766372" y="673100"/>
                  </a:lnTo>
                  <a:lnTo>
                    <a:pt x="1779144" y="711200"/>
                  </a:lnTo>
                  <a:lnTo>
                    <a:pt x="1789733" y="762000"/>
                  </a:lnTo>
                  <a:lnTo>
                    <a:pt x="1798075" y="800100"/>
                  </a:lnTo>
                  <a:lnTo>
                    <a:pt x="1804110" y="850900"/>
                  </a:lnTo>
                  <a:lnTo>
                    <a:pt x="1807777" y="901700"/>
                  </a:lnTo>
                  <a:lnTo>
                    <a:pt x="1809012" y="952500"/>
                  </a:lnTo>
                  <a:lnTo>
                    <a:pt x="1808933" y="965200"/>
                  </a:lnTo>
                  <a:lnTo>
                    <a:pt x="1808696" y="977900"/>
                  </a:lnTo>
                  <a:lnTo>
                    <a:pt x="1834675" y="977900"/>
                  </a:lnTo>
                  <a:lnTo>
                    <a:pt x="1834903" y="965200"/>
                  </a:lnTo>
                  <a:lnTo>
                    <a:pt x="1834980" y="952500"/>
                  </a:lnTo>
                  <a:lnTo>
                    <a:pt x="1833784" y="901700"/>
                  </a:lnTo>
                  <a:lnTo>
                    <a:pt x="1830235" y="850900"/>
                  </a:lnTo>
                  <a:lnTo>
                    <a:pt x="1824390" y="800100"/>
                  </a:lnTo>
                  <a:lnTo>
                    <a:pt x="1816307" y="762000"/>
                  </a:lnTo>
                  <a:lnTo>
                    <a:pt x="1806046" y="711200"/>
                  </a:lnTo>
                  <a:lnTo>
                    <a:pt x="1793663" y="673100"/>
                  </a:lnTo>
                  <a:lnTo>
                    <a:pt x="1779217" y="622300"/>
                  </a:lnTo>
                  <a:lnTo>
                    <a:pt x="1762766" y="584200"/>
                  </a:lnTo>
                  <a:lnTo>
                    <a:pt x="1744369" y="546100"/>
                  </a:lnTo>
                  <a:lnTo>
                    <a:pt x="1724082" y="495300"/>
                  </a:lnTo>
                  <a:lnTo>
                    <a:pt x="1701965" y="457200"/>
                  </a:lnTo>
                  <a:lnTo>
                    <a:pt x="1678076" y="419100"/>
                  </a:lnTo>
                  <a:lnTo>
                    <a:pt x="1652472" y="381000"/>
                  </a:lnTo>
                  <a:lnTo>
                    <a:pt x="1625211" y="355600"/>
                  </a:lnTo>
                  <a:lnTo>
                    <a:pt x="1596352" y="317500"/>
                  </a:lnTo>
                  <a:lnTo>
                    <a:pt x="1565953" y="279400"/>
                  </a:lnTo>
                  <a:lnTo>
                    <a:pt x="1534072" y="254000"/>
                  </a:lnTo>
                  <a:lnTo>
                    <a:pt x="1500767" y="215900"/>
                  </a:lnTo>
                  <a:lnTo>
                    <a:pt x="1466095" y="190500"/>
                  </a:lnTo>
                  <a:lnTo>
                    <a:pt x="1430116" y="165100"/>
                  </a:lnTo>
                  <a:lnTo>
                    <a:pt x="1392888" y="139700"/>
                  </a:lnTo>
                  <a:lnTo>
                    <a:pt x="1354467" y="114300"/>
                  </a:lnTo>
                  <a:lnTo>
                    <a:pt x="1314913" y="101600"/>
                  </a:lnTo>
                  <a:lnTo>
                    <a:pt x="1274284" y="76200"/>
                  </a:lnTo>
                  <a:lnTo>
                    <a:pt x="1146523" y="38100"/>
                  </a:lnTo>
                  <a:close/>
                </a:path>
                <a:path w="1835150" h="2006600">
                  <a:moveTo>
                    <a:pt x="917500" y="0"/>
                  </a:moveTo>
                  <a:lnTo>
                    <a:pt x="870358" y="12700"/>
                  </a:lnTo>
                  <a:lnTo>
                    <a:pt x="964643" y="12700"/>
                  </a:lnTo>
                  <a:lnTo>
                    <a:pt x="917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021427" y="5877556"/>
              <a:ext cx="1783080" cy="1883410"/>
            </a:xfrm>
            <a:custGeom>
              <a:avLst/>
              <a:gdLst/>
              <a:ahLst/>
              <a:cxnLst/>
              <a:rect l="l" t="t" r="r" b="b"/>
              <a:pathLst>
                <a:path w="1783080" h="1883409">
                  <a:moveTo>
                    <a:pt x="891501" y="0"/>
                  </a:moveTo>
                  <a:lnTo>
                    <a:pt x="844155" y="1305"/>
                  </a:lnTo>
                  <a:lnTo>
                    <a:pt x="797452" y="5177"/>
                  </a:lnTo>
                  <a:lnTo>
                    <a:pt x="751454" y="11550"/>
                  </a:lnTo>
                  <a:lnTo>
                    <a:pt x="706223" y="20361"/>
                  </a:lnTo>
                  <a:lnTo>
                    <a:pt x="661820" y="31543"/>
                  </a:lnTo>
                  <a:lnTo>
                    <a:pt x="618308" y="45032"/>
                  </a:lnTo>
                  <a:lnTo>
                    <a:pt x="575748" y="60762"/>
                  </a:lnTo>
                  <a:lnTo>
                    <a:pt x="534200" y="78668"/>
                  </a:lnTo>
                  <a:lnTo>
                    <a:pt x="493728" y="98686"/>
                  </a:lnTo>
                  <a:lnTo>
                    <a:pt x="454392" y="120750"/>
                  </a:lnTo>
                  <a:lnTo>
                    <a:pt x="416255" y="144796"/>
                  </a:lnTo>
                  <a:lnTo>
                    <a:pt x="379377" y="170757"/>
                  </a:lnTo>
                  <a:lnTo>
                    <a:pt x="343820" y="198570"/>
                  </a:lnTo>
                  <a:lnTo>
                    <a:pt x="309647" y="228168"/>
                  </a:lnTo>
                  <a:lnTo>
                    <a:pt x="276918" y="259488"/>
                  </a:lnTo>
                  <a:lnTo>
                    <a:pt x="245695" y="292463"/>
                  </a:lnTo>
                  <a:lnTo>
                    <a:pt x="216041" y="327029"/>
                  </a:lnTo>
                  <a:lnTo>
                    <a:pt x="188015" y="363121"/>
                  </a:lnTo>
                  <a:lnTo>
                    <a:pt x="161681" y="400673"/>
                  </a:lnTo>
                  <a:lnTo>
                    <a:pt x="137099" y="439621"/>
                  </a:lnTo>
                  <a:lnTo>
                    <a:pt x="114332" y="479899"/>
                  </a:lnTo>
                  <a:lnTo>
                    <a:pt x="93441" y="521443"/>
                  </a:lnTo>
                  <a:lnTo>
                    <a:pt x="74487" y="564187"/>
                  </a:lnTo>
                  <a:lnTo>
                    <a:pt x="57532" y="608066"/>
                  </a:lnTo>
                  <a:lnTo>
                    <a:pt x="42638" y="653016"/>
                  </a:lnTo>
                  <a:lnTo>
                    <a:pt x="29866" y="698970"/>
                  </a:lnTo>
                  <a:lnTo>
                    <a:pt x="19279" y="745865"/>
                  </a:lnTo>
                  <a:lnTo>
                    <a:pt x="10936" y="793634"/>
                  </a:lnTo>
                  <a:lnTo>
                    <a:pt x="4901" y="842213"/>
                  </a:lnTo>
                  <a:lnTo>
                    <a:pt x="1235" y="891538"/>
                  </a:lnTo>
                  <a:lnTo>
                    <a:pt x="0" y="941542"/>
                  </a:lnTo>
                  <a:lnTo>
                    <a:pt x="1235" y="991547"/>
                  </a:lnTo>
                  <a:lnTo>
                    <a:pt x="4901" y="1040873"/>
                  </a:lnTo>
                  <a:lnTo>
                    <a:pt x="10936" y="1089454"/>
                  </a:lnTo>
                  <a:lnTo>
                    <a:pt x="19279" y="1137226"/>
                  </a:lnTo>
                  <a:lnTo>
                    <a:pt x="29866" y="1184122"/>
                  </a:lnTo>
                  <a:lnTo>
                    <a:pt x="42638" y="1230077"/>
                  </a:lnTo>
                  <a:lnTo>
                    <a:pt x="57532" y="1275028"/>
                  </a:lnTo>
                  <a:lnTo>
                    <a:pt x="74487" y="1318909"/>
                  </a:lnTo>
                  <a:lnTo>
                    <a:pt x="93441" y="1361654"/>
                  </a:lnTo>
                  <a:lnTo>
                    <a:pt x="114332" y="1403198"/>
                  </a:lnTo>
                  <a:lnTo>
                    <a:pt x="137099" y="1443477"/>
                  </a:lnTo>
                  <a:lnTo>
                    <a:pt x="161681" y="1482426"/>
                  </a:lnTo>
                  <a:lnTo>
                    <a:pt x="188015" y="1519979"/>
                  </a:lnTo>
                  <a:lnTo>
                    <a:pt x="216041" y="1556071"/>
                  </a:lnTo>
                  <a:lnTo>
                    <a:pt x="245695" y="1590638"/>
                  </a:lnTo>
                  <a:lnTo>
                    <a:pt x="276918" y="1623614"/>
                  </a:lnTo>
                  <a:lnTo>
                    <a:pt x="309647" y="1654934"/>
                  </a:lnTo>
                  <a:lnTo>
                    <a:pt x="343820" y="1684533"/>
                  </a:lnTo>
                  <a:lnTo>
                    <a:pt x="379377" y="1712345"/>
                  </a:lnTo>
                  <a:lnTo>
                    <a:pt x="416255" y="1738307"/>
                  </a:lnTo>
                  <a:lnTo>
                    <a:pt x="454392" y="1762353"/>
                  </a:lnTo>
                  <a:lnTo>
                    <a:pt x="493728" y="1784417"/>
                  </a:lnTo>
                  <a:lnTo>
                    <a:pt x="534200" y="1804435"/>
                  </a:lnTo>
                  <a:lnTo>
                    <a:pt x="575748" y="1822342"/>
                  </a:lnTo>
                  <a:lnTo>
                    <a:pt x="618308" y="1838072"/>
                  </a:lnTo>
                  <a:lnTo>
                    <a:pt x="661820" y="1851561"/>
                  </a:lnTo>
                  <a:lnTo>
                    <a:pt x="706223" y="1862743"/>
                  </a:lnTo>
                  <a:lnTo>
                    <a:pt x="751454" y="1871554"/>
                  </a:lnTo>
                  <a:lnTo>
                    <a:pt x="797452" y="1877927"/>
                  </a:lnTo>
                  <a:lnTo>
                    <a:pt x="844155" y="1881799"/>
                  </a:lnTo>
                  <a:lnTo>
                    <a:pt x="891501" y="1883104"/>
                  </a:lnTo>
                  <a:lnTo>
                    <a:pt x="938850" y="1881799"/>
                  </a:lnTo>
                  <a:lnTo>
                    <a:pt x="985554" y="1877927"/>
                  </a:lnTo>
                  <a:lnTo>
                    <a:pt x="1031554" y="1871554"/>
                  </a:lnTo>
                  <a:lnTo>
                    <a:pt x="1076786" y="1862743"/>
                  </a:lnTo>
                  <a:lnTo>
                    <a:pt x="1121190" y="1851561"/>
                  </a:lnTo>
                  <a:lnTo>
                    <a:pt x="1164703" y="1838072"/>
                  </a:lnTo>
                  <a:lnTo>
                    <a:pt x="1207265" y="1822342"/>
                  </a:lnTo>
                  <a:lnTo>
                    <a:pt x="1248813" y="1804435"/>
                  </a:lnTo>
                  <a:lnTo>
                    <a:pt x="1289286" y="1784417"/>
                  </a:lnTo>
                  <a:lnTo>
                    <a:pt x="1328622" y="1762353"/>
                  </a:lnTo>
                  <a:lnTo>
                    <a:pt x="1366760" y="1738307"/>
                  </a:lnTo>
                  <a:lnTo>
                    <a:pt x="1403638" y="1712345"/>
                  </a:lnTo>
                  <a:lnTo>
                    <a:pt x="1439195" y="1684533"/>
                  </a:lnTo>
                  <a:lnTo>
                    <a:pt x="1473368" y="1654934"/>
                  </a:lnTo>
                  <a:lnTo>
                    <a:pt x="1506097" y="1623614"/>
                  </a:lnTo>
                  <a:lnTo>
                    <a:pt x="1537320" y="1590638"/>
                  </a:lnTo>
                  <a:lnTo>
                    <a:pt x="1566975" y="1556071"/>
                  </a:lnTo>
                  <a:lnTo>
                    <a:pt x="1595000" y="1519979"/>
                  </a:lnTo>
                  <a:lnTo>
                    <a:pt x="1621334" y="1482426"/>
                  </a:lnTo>
                  <a:lnTo>
                    <a:pt x="1645915" y="1443477"/>
                  </a:lnTo>
                  <a:lnTo>
                    <a:pt x="1668683" y="1403198"/>
                  </a:lnTo>
                  <a:lnTo>
                    <a:pt x="1689574" y="1361654"/>
                  </a:lnTo>
                  <a:lnTo>
                    <a:pt x="1708527" y="1318909"/>
                  </a:lnTo>
                  <a:lnTo>
                    <a:pt x="1725482" y="1275028"/>
                  </a:lnTo>
                  <a:lnTo>
                    <a:pt x="1740376" y="1230077"/>
                  </a:lnTo>
                  <a:lnTo>
                    <a:pt x="1753147" y="1184122"/>
                  </a:lnTo>
                  <a:lnTo>
                    <a:pt x="1763735" y="1137226"/>
                  </a:lnTo>
                  <a:lnTo>
                    <a:pt x="1772077" y="1089454"/>
                  </a:lnTo>
                  <a:lnTo>
                    <a:pt x="1778111" y="1040873"/>
                  </a:lnTo>
                  <a:lnTo>
                    <a:pt x="1781778" y="991547"/>
                  </a:lnTo>
                  <a:lnTo>
                    <a:pt x="1783013" y="941542"/>
                  </a:lnTo>
                  <a:lnTo>
                    <a:pt x="1781778" y="891538"/>
                  </a:lnTo>
                  <a:lnTo>
                    <a:pt x="1778111" y="842213"/>
                  </a:lnTo>
                  <a:lnTo>
                    <a:pt x="1772077" y="793634"/>
                  </a:lnTo>
                  <a:lnTo>
                    <a:pt x="1763735" y="745865"/>
                  </a:lnTo>
                  <a:lnTo>
                    <a:pt x="1753147" y="698970"/>
                  </a:lnTo>
                  <a:lnTo>
                    <a:pt x="1740376" y="653016"/>
                  </a:lnTo>
                  <a:lnTo>
                    <a:pt x="1725482" y="608066"/>
                  </a:lnTo>
                  <a:lnTo>
                    <a:pt x="1708527" y="564187"/>
                  </a:lnTo>
                  <a:lnTo>
                    <a:pt x="1689574" y="521443"/>
                  </a:lnTo>
                  <a:lnTo>
                    <a:pt x="1668683" y="479899"/>
                  </a:lnTo>
                  <a:lnTo>
                    <a:pt x="1645915" y="439621"/>
                  </a:lnTo>
                  <a:lnTo>
                    <a:pt x="1621334" y="400673"/>
                  </a:lnTo>
                  <a:lnTo>
                    <a:pt x="1595000" y="363121"/>
                  </a:lnTo>
                  <a:lnTo>
                    <a:pt x="1566975" y="327029"/>
                  </a:lnTo>
                  <a:lnTo>
                    <a:pt x="1537320" y="292463"/>
                  </a:lnTo>
                  <a:lnTo>
                    <a:pt x="1506097" y="259488"/>
                  </a:lnTo>
                  <a:lnTo>
                    <a:pt x="1473368" y="228168"/>
                  </a:lnTo>
                  <a:lnTo>
                    <a:pt x="1439195" y="198570"/>
                  </a:lnTo>
                  <a:lnTo>
                    <a:pt x="1403638" y="170757"/>
                  </a:lnTo>
                  <a:lnTo>
                    <a:pt x="1366760" y="144796"/>
                  </a:lnTo>
                  <a:lnTo>
                    <a:pt x="1328622" y="120750"/>
                  </a:lnTo>
                  <a:lnTo>
                    <a:pt x="1289286" y="98686"/>
                  </a:lnTo>
                  <a:lnTo>
                    <a:pt x="1248813" y="78668"/>
                  </a:lnTo>
                  <a:lnTo>
                    <a:pt x="1207265" y="60762"/>
                  </a:lnTo>
                  <a:lnTo>
                    <a:pt x="1164703" y="45032"/>
                  </a:lnTo>
                  <a:lnTo>
                    <a:pt x="1121190" y="31543"/>
                  </a:lnTo>
                  <a:lnTo>
                    <a:pt x="1076786" y="20361"/>
                  </a:lnTo>
                  <a:lnTo>
                    <a:pt x="1031554" y="11550"/>
                  </a:lnTo>
                  <a:lnTo>
                    <a:pt x="985554" y="5177"/>
                  </a:lnTo>
                  <a:lnTo>
                    <a:pt x="938850" y="1305"/>
                  </a:lnTo>
                  <a:lnTo>
                    <a:pt x="891501" y="0"/>
                  </a:lnTo>
                  <a:close/>
                </a:path>
              </a:pathLst>
            </a:custGeom>
            <a:solidFill>
              <a:srgbClr val="DD97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021427" y="5805968"/>
              <a:ext cx="1783080" cy="1831339"/>
            </a:xfrm>
            <a:custGeom>
              <a:avLst/>
              <a:gdLst/>
              <a:ahLst/>
              <a:cxnLst/>
              <a:rect l="l" t="t" r="r" b="b"/>
              <a:pathLst>
                <a:path w="1783080" h="1831340">
                  <a:moveTo>
                    <a:pt x="891501" y="0"/>
                  </a:moveTo>
                  <a:lnTo>
                    <a:pt x="844155" y="1269"/>
                  </a:lnTo>
                  <a:lnTo>
                    <a:pt x="797452" y="5034"/>
                  </a:lnTo>
                  <a:lnTo>
                    <a:pt x="751454" y="11232"/>
                  </a:lnTo>
                  <a:lnTo>
                    <a:pt x="706223" y="19799"/>
                  </a:lnTo>
                  <a:lnTo>
                    <a:pt x="661820" y="30672"/>
                  </a:lnTo>
                  <a:lnTo>
                    <a:pt x="618308" y="43789"/>
                  </a:lnTo>
                  <a:lnTo>
                    <a:pt x="575748" y="59085"/>
                  </a:lnTo>
                  <a:lnTo>
                    <a:pt x="534200" y="76497"/>
                  </a:lnTo>
                  <a:lnTo>
                    <a:pt x="493728" y="95963"/>
                  </a:lnTo>
                  <a:lnTo>
                    <a:pt x="454392" y="117418"/>
                  </a:lnTo>
                  <a:lnTo>
                    <a:pt x="416255" y="140800"/>
                  </a:lnTo>
                  <a:lnTo>
                    <a:pt x="379377" y="166045"/>
                  </a:lnTo>
                  <a:lnTo>
                    <a:pt x="343820" y="193090"/>
                  </a:lnTo>
                  <a:lnTo>
                    <a:pt x="309647" y="221872"/>
                  </a:lnTo>
                  <a:lnTo>
                    <a:pt x="276918" y="252327"/>
                  </a:lnTo>
                  <a:lnTo>
                    <a:pt x="245695" y="284393"/>
                  </a:lnTo>
                  <a:lnTo>
                    <a:pt x="216041" y="318005"/>
                  </a:lnTo>
                  <a:lnTo>
                    <a:pt x="188015" y="353101"/>
                  </a:lnTo>
                  <a:lnTo>
                    <a:pt x="161681" y="389617"/>
                  </a:lnTo>
                  <a:lnTo>
                    <a:pt x="137099" y="427490"/>
                  </a:lnTo>
                  <a:lnTo>
                    <a:pt x="114332" y="466657"/>
                  </a:lnTo>
                  <a:lnTo>
                    <a:pt x="93441" y="507055"/>
                  </a:lnTo>
                  <a:lnTo>
                    <a:pt x="74487" y="548619"/>
                  </a:lnTo>
                  <a:lnTo>
                    <a:pt x="57532" y="591288"/>
                  </a:lnTo>
                  <a:lnTo>
                    <a:pt x="42638" y="634997"/>
                  </a:lnTo>
                  <a:lnTo>
                    <a:pt x="29866" y="679684"/>
                  </a:lnTo>
                  <a:lnTo>
                    <a:pt x="19279" y="725285"/>
                  </a:lnTo>
                  <a:lnTo>
                    <a:pt x="10936" y="771736"/>
                  </a:lnTo>
                  <a:lnTo>
                    <a:pt x="4901" y="818975"/>
                  </a:lnTo>
                  <a:lnTo>
                    <a:pt x="1235" y="866939"/>
                  </a:lnTo>
                  <a:lnTo>
                    <a:pt x="0" y="915563"/>
                  </a:lnTo>
                  <a:lnTo>
                    <a:pt x="1235" y="964188"/>
                  </a:lnTo>
                  <a:lnTo>
                    <a:pt x="4901" y="1012151"/>
                  </a:lnTo>
                  <a:lnTo>
                    <a:pt x="10936" y="1059390"/>
                  </a:lnTo>
                  <a:lnTo>
                    <a:pt x="19279" y="1105842"/>
                  </a:lnTo>
                  <a:lnTo>
                    <a:pt x="29866" y="1151443"/>
                  </a:lnTo>
                  <a:lnTo>
                    <a:pt x="42638" y="1196129"/>
                  </a:lnTo>
                  <a:lnTo>
                    <a:pt x="57532" y="1239838"/>
                  </a:lnTo>
                  <a:lnTo>
                    <a:pt x="74487" y="1282507"/>
                  </a:lnTo>
                  <a:lnTo>
                    <a:pt x="93441" y="1324072"/>
                  </a:lnTo>
                  <a:lnTo>
                    <a:pt x="114332" y="1364469"/>
                  </a:lnTo>
                  <a:lnTo>
                    <a:pt x="137099" y="1403636"/>
                  </a:lnTo>
                  <a:lnTo>
                    <a:pt x="161681" y="1441509"/>
                  </a:lnTo>
                  <a:lnTo>
                    <a:pt x="188015" y="1478026"/>
                  </a:lnTo>
                  <a:lnTo>
                    <a:pt x="216041" y="1513121"/>
                  </a:lnTo>
                  <a:lnTo>
                    <a:pt x="245695" y="1546734"/>
                  </a:lnTo>
                  <a:lnTo>
                    <a:pt x="276918" y="1578799"/>
                  </a:lnTo>
                  <a:lnTo>
                    <a:pt x="309647" y="1609254"/>
                  </a:lnTo>
                  <a:lnTo>
                    <a:pt x="343820" y="1638036"/>
                  </a:lnTo>
                  <a:lnTo>
                    <a:pt x="379377" y="1665081"/>
                  </a:lnTo>
                  <a:lnTo>
                    <a:pt x="416255" y="1690326"/>
                  </a:lnTo>
                  <a:lnTo>
                    <a:pt x="454392" y="1713708"/>
                  </a:lnTo>
                  <a:lnTo>
                    <a:pt x="493728" y="1735164"/>
                  </a:lnTo>
                  <a:lnTo>
                    <a:pt x="534200" y="1754629"/>
                  </a:lnTo>
                  <a:lnTo>
                    <a:pt x="575748" y="1772042"/>
                  </a:lnTo>
                  <a:lnTo>
                    <a:pt x="618308" y="1787338"/>
                  </a:lnTo>
                  <a:lnTo>
                    <a:pt x="661820" y="1800454"/>
                  </a:lnTo>
                  <a:lnTo>
                    <a:pt x="706223" y="1811328"/>
                  </a:lnTo>
                  <a:lnTo>
                    <a:pt x="751454" y="1819895"/>
                  </a:lnTo>
                  <a:lnTo>
                    <a:pt x="797452" y="1826093"/>
                  </a:lnTo>
                  <a:lnTo>
                    <a:pt x="844155" y="1829858"/>
                  </a:lnTo>
                  <a:lnTo>
                    <a:pt x="891501" y="1831127"/>
                  </a:lnTo>
                  <a:lnTo>
                    <a:pt x="938850" y="1829858"/>
                  </a:lnTo>
                  <a:lnTo>
                    <a:pt x="985554" y="1826093"/>
                  </a:lnTo>
                  <a:lnTo>
                    <a:pt x="1031554" y="1819895"/>
                  </a:lnTo>
                  <a:lnTo>
                    <a:pt x="1076786" y="1811328"/>
                  </a:lnTo>
                  <a:lnTo>
                    <a:pt x="1121190" y="1800454"/>
                  </a:lnTo>
                  <a:lnTo>
                    <a:pt x="1164703" y="1787338"/>
                  </a:lnTo>
                  <a:lnTo>
                    <a:pt x="1207265" y="1772042"/>
                  </a:lnTo>
                  <a:lnTo>
                    <a:pt x="1248813" y="1754629"/>
                  </a:lnTo>
                  <a:lnTo>
                    <a:pt x="1289286" y="1735164"/>
                  </a:lnTo>
                  <a:lnTo>
                    <a:pt x="1328622" y="1713708"/>
                  </a:lnTo>
                  <a:lnTo>
                    <a:pt x="1366760" y="1690326"/>
                  </a:lnTo>
                  <a:lnTo>
                    <a:pt x="1403638" y="1665081"/>
                  </a:lnTo>
                  <a:lnTo>
                    <a:pt x="1439195" y="1638036"/>
                  </a:lnTo>
                  <a:lnTo>
                    <a:pt x="1473368" y="1609254"/>
                  </a:lnTo>
                  <a:lnTo>
                    <a:pt x="1506097" y="1578799"/>
                  </a:lnTo>
                  <a:lnTo>
                    <a:pt x="1537320" y="1546734"/>
                  </a:lnTo>
                  <a:lnTo>
                    <a:pt x="1566975" y="1513121"/>
                  </a:lnTo>
                  <a:lnTo>
                    <a:pt x="1595000" y="1478026"/>
                  </a:lnTo>
                  <a:lnTo>
                    <a:pt x="1621334" y="1441509"/>
                  </a:lnTo>
                  <a:lnTo>
                    <a:pt x="1645915" y="1403636"/>
                  </a:lnTo>
                  <a:lnTo>
                    <a:pt x="1668683" y="1364469"/>
                  </a:lnTo>
                  <a:lnTo>
                    <a:pt x="1689574" y="1324072"/>
                  </a:lnTo>
                  <a:lnTo>
                    <a:pt x="1708527" y="1282507"/>
                  </a:lnTo>
                  <a:lnTo>
                    <a:pt x="1725482" y="1239838"/>
                  </a:lnTo>
                  <a:lnTo>
                    <a:pt x="1740376" y="1196129"/>
                  </a:lnTo>
                  <a:lnTo>
                    <a:pt x="1753147" y="1151443"/>
                  </a:lnTo>
                  <a:lnTo>
                    <a:pt x="1763735" y="1105842"/>
                  </a:lnTo>
                  <a:lnTo>
                    <a:pt x="1772077" y="1059390"/>
                  </a:lnTo>
                  <a:lnTo>
                    <a:pt x="1778111" y="1012151"/>
                  </a:lnTo>
                  <a:lnTo>
                    <a:pt x="1781778" y="964188"/>
                  </a:lnTo>
                  <a:lnTo>
                    <a:pt x="1783013" y="915563"/>
                  </a:lnTo>
                  <a:lnTo>
                    <a:pt x="1781778" y="866939"/>
                  </a:lnTo>
                  <a:lnTo>
                    <a:pt x="1778111" y="818975"/>
                  </a:lnTo>
                  <a:lnTo>
                    <a:pt x="1772077" y="771736"/>
                  </a:lnTo>
                  <a:lnTo>
                    <a:pt x="1763735" y="725285"/>
                  </a:lnTo>
                  <a:lnTo>
                    <a:pt x="1753147" y="679684"/>
                  </a:lnTo>
                  <a:lnTo>
                    <a:pt x="1740376" y="634997"/>
                  </a:lnTo>
                  <a:lnTo>
                    <a:pt x="1725482" y="591288"/>
                  </a:lnTo>
                  <a:lnTo>
                    <a:pt x="1708527" y="548619"/>
                  </a:lnTo>
                  <a:lnTo>
                    <a:pt x="1689574" y="507055"/>
                  </a:lnTo>
                  <a:lnTo>
                    <a:pt x="1668683" y="466657"/>
                  </a:lnTo>
                  <a:lnTo>
                    <a:pt x="1645915" y="427490"/>
                  </a:lnTo>
                  <a:lnTo>
                    <a:pt x="1621334" y="389617"/>
                  </a:lnTo>
                  <a:lnTo>
                    <a:pt x="1595000" y="353101"/>
                  </a:lnTo>
                  <a:lnTo>
                    <a:pt x="1566975" y="318005"/>
                  </a:lnTo>
                  <a:lnTo>
                    <a:pt x="1537320" y="284393"/>
                  </a:lnTo>
                  <a:lnTo>
                    <a:pt x="1506097" y="252327"/>
                  </a:lnTo>
                  <a:lnTo>
                    <a:pt x="1473368" y="221872"/>
                  </a:lnTo>
                  <a:lnTo>
                    <a:pt x="1439195" y="193090"/>
                  </a:lnTo>
                  <a:lnTo>
                    <a:pt x="1403638" y="166045"/>
                  </a:lnTo>
                  <a:lnTo>
                    <a:pt x="1366760" y="140800"/>
                  </a:lnTo>
                  <a:lnTo>
                    <a:pt x="1328622" y="117418"/>
                  </a:lnTo>
                  <a:lnTo>
                    <a:pt x="1289286" y="95963"/>
                  </a:lnTo>
                  <a:lnTo>
                    <a:pt x="1248813" y="76497"/>
                  </a:lnTo>
                  <a:lnTo>
                    <a:pt x="1207265" y="59085"/>
                  </a:lnTo>
                  <a:lnTo>
                    <a:pt x="1164703" y="43789"/>
                  </a:lnTo>
                  <a:lnTo>
                    <a:pt x="1121190" y="30672"/>
                  </a:lnTo>
                  <a:lnTo>
                    <a:pt x="1076786" y="19799"/>
                  </a:lnTo>
                  <a:lnTo>
                    <a:pt x="1031554" y="11232"/>
                  </a:lnTo>
                  <a:lnTo>
                    <a:pt x="985554" y="5034"/>
                  </a:lnTo>
                  <a:lnTo>
                    <a:pt x="938850" y="1269"/>
                  </a:lnTo>
                  <a:lnTo>
                    <a:pt x="891501" y="0"/>
                  </a:lnTo>
                  <a:close/>
                </a:path>
              </a:pathLst>
            </a:custGeom>
            <a:solidFill>
              <a:srgbClr val="FAAC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020052" y="5769734"/>
              <a:ext cx="1783080" cy="1871980"/>
            </a:xfrm>
            <a:custGeom>
              <a:avLst/>
              <a:gdLst/>
              <a:ahLst/>
              <a:cxnLst/>
              <a:rect l="l" t="t" r="r" b="b"/>
              <a:pathLst>
                <a:path w="1783080" h="1871979">
                  <a:moveTo>
                    <a:pt x="891512" y="0"/>
                  </a:moveTo>
                  <a:lnTo>
                    <a:pt x="844164" y="1297"/>
                  </a:lnTo>
                  <a:lnTo>
                    <a:pt x="797460" y="5145"/>
                  </a:lnTo>
                  <a:lnTo>
                    <a:pt x="751461" y="11479"/>
                  </a:lnTo>
                  <a:lnTo>
                    <a:pt x="706230" y="20235"/>
                  </a:lnTo>
                  <a:lnTo>
                    <a:pt x="661827" y="31348"/>
                  </a:lnTo>
                  <a:lnTo>
                    <a:pt x="618314" y="44753"/>
                  </a:lnTo>
                  <a:lnTo>
                    <a:pt x="575752" y="60386"/>
                  </a:lnTo>
                  <a:lnTo>
                    <a:pt x="534205" y="78182"/>
                  </a:lnTo>
                  <a:lnTo>
                    <a:pt x="493732" y="98077"/>
                  </a:lnTo>
                  <a:lnTo>
                    <a:pt x="454396" y="120005"/>
                  </a:lnTo>
                  <a:lnTo>
                    <a:pt x="416257" y="143902"/>
                  </a:lnTo>
                  <a:lnTo>
                    <a:pt x="379379" y="169703"/>
                  </a:lnTo>
                  <a:lnTo>
                    <a:pt x="343822" y="197344"/>
                  </a:lnTo>
                  <a:lnTo>
                    <a:pt x="309649" y="226760"/>
                  </a:lnTo>
                  <a:lnTo>
                    <a:pt x="276919" y="257887"/>
                  </a:lnTo>
                  <a:lnTo>
                    <a:pt x="245697" y="290659"/>
                  </a:lnTo>
                  <a:lnTo>
                    <a:pt x="216042" y="325012"/>
                  </a:lnTo>
                  <a:lnTo>
                    <a:pt x="188016" y="360881"/>
                  </a:lnTo>
                  <a:lnTo>
                    <a:pt x="161682" y="398203"/>
                  </a:lnTo>
                  <a:lnTo>
                    <a:pt x="137100" y="436911"/>
                  </a:lnTo>
                  <a:lnTo>
                    <a:pt x="114332" y="476941"/>
                  </a:lnTo>
                  <a:lnTo>
                    <a:pt x="93441" y="518230"/>
                  </a:lnTo>
                  <a:lnTo>
                    <a:pt x="74487" y="560711"/>
                  </a:lnTo>
                  <a:lnTo>
                    <a:pt x="57532" y="604321"/>
                  </a:lnTo>
                  <a:lnTo>
                    <a:pt x="42638" y="648994"/>
                  </a:lnTo>
                  <a:lnTo>
                    <a:pt x="29866" y="694666"/>
                  </a:lnTo>
                  <a:lnTo>
                    <a:pt x="19279" y="741273"/>
                  </a:lnTo>
                  <a:lnTo>
                    <a:pt x="10936" y="788750"/>
                  </a:lnTo>
                  <a:lnTo>
                    <a:pt x="4901" y="837031"/>
                  </a:lnTo>
                  <a:lnTo>
                    <a:pt x="1235" y="886053"/>
                  </a:lnTo>
                  <a:lnTo>
                    <a:pt x="0" y="935751"/>
                  </a:lnTo>
                  <a:lnTo>
                    <a:pt x="1246" y="985592"/>
                  </a:lnTo>
                  <a:lnTo>
                    <a:pt x="4901" y="1034467"/>
                  </a:lnTo>
                  <a:lnTo>
                    <a:pt x="10936" y="1082747"/>
                  </a:lnTo>
                  <a:lnTo>
                    <a:pt x="19279" y="1130222"/>
                  </a:lnTo>
                  <a:lnTo>
                    <a:pt x="29866" y="1176828"/>
                  </a:lnTo>
                  <a:lnTo>
                    <a:pt x="42638" y="1222499"/>
                  </a:lnTo>
                  <a:lnTo>
                    <a:pt x="57532" y="1267172"/>
                  </a:lnTo>
                  <a:lnTo>
                    <a:pt x="74487" y="1310781"/>
                  </a:lnTo>
                  <a:lnTo>
                    <a:pt x="93552" y="1353481"/>
                  </a:lnTo>
                  <a:lnTo>
                    <a:pt x="114341" y="1394564"/>
                  </a:lnTo>
                  <a:lnTo>
                    <a:pt x="137100" y="1434579"/>
                  </a:lnTo>
                  <a:lnTo>
                    <a:pt x="161682" y="1473287"/>
                  </a:lnTo>
                  <a:lnTo>
                    <a:pt x="188016" y="1510608"/>
                  </a:lnTo>
                  <a:lnTo>
                    <a:pt x="216042" y="1546477"/>
                  </a:lnTo>
                  <a:lnTo>
                    <a:pt x="245697" y="1580830"/>
                  </a:lnTo>
                  <a:lnTo>
                    <a:pt x="276919" y="1613603"/>
                  </a:lnTo>
                  <a:lnTo>
                    <a:pt x="309649" y="1644729"/>
                  </a:lnTo>
                  <a:lnTo>
                    <a:pt x="343822" y="1674145"/>
                  </a:lnTo>
                  <a:lnTo>
                    <a:pt x="379379" y="1701786"/>
                  </a:lnTo>
                  <a:lnTo>
                    <a:pt x="416257" y="1727588"/>
                  </a:lnTo>
                  <a:lnTo>
                    <a:pt x="454396" y="1751485"/>
                  </a:lnTo>
                  <a:lnTo>
                    <a:pt x="493732" y="1773413"/>
                  </a:lnTo>
                  <a:lnTo>
                    <a:pt x="534205" y="1793308"/>
                  </a:lnTo>
                  <a:lnTo>
                    <a:pt x="575752" y="1811104"/>
                  </a:lnTo>
                  <a:lnTo>
                    <a:pt x="618314" y="1826738"/>
                  </a:lnTo>
                  <a:lnTo>
                    <a:pt x="661875" y="1840155"/>
                  </a:lnTo>
                  <a:lnTo>
                    <a:pt x="706230" y="1851256"/>
                  </a:lnTo>
                  <a:lnTo>
                    <a:pt x="751461" y="1860013"/>
                  </a:lnTo>
                  <a:lnTo>
                    <a:pt x="797460" y="1866347"/>
                  </a:lnTo>
                  <a:lnTo>
                    <a:pt x="844164" y="1870195"/>
                  </a:lnTo>
                  <a:lnTo>
                    <a:pt x="891512" y="1871492"/>
                  </a:lnTo>
                  <a:lnTo>
                    <a:pt x="938858" y="1870195"/>
                  </a:lnTo>
                  <a:lnTo>
                    <a:pt x="985561" y="1866347"/>
                  </a:lnTo>
                  <a:lnTo>
                    <a:pt x="1031559" y="1860013"/>
                  </a:lnTo>
                  <a:lnTo>
                    <a:pt x="1076790" y="1851256"/>
                  </a:lnTo>
                  <a:lnTo>
                    <a:pt x="1099776" y="1845504"/>
                  </a:lnTo>
                  <a:lnTo>
                    <a:pt x="891512" y="1845504"/>
                  </a:lnTo>
                  <a:lnTo>
                    <a:pt x="844094" y="1844155"/>
                  </a:lnTo>
                  <a:lnTo>
                    <a:pt x="797252" y="1840143"/>
                  </a:lnTo>
                  <a:lnTo>
                    <a:pt x="751305" y="1833575"/>
                  </a:lnTo>
                  <a:lnTo>
                    <a:pt x="706066" y="1824483"/>
                  </a:lnTo>
                  <a:lnTo>
                    <a:pt x="661686" y="1812951"/>
                  </a:lnTo>
                  <a:lnTo>
                    <a:pt x="618232" y="1799047"/>
                  </a:lnTo>
                  <a:lnTo>
                    <a:pt x="575771" y="1782841"/>
                  </a:lnTo>
                  <a:lnTo>
                    <a:pt x="534368" y="1764405"/>
                  </a:lnTo>
                  <a:lnTo>
                    <a:pt x="494090" y="1743807"/>
                  </a:lnTo>
                  <a:lnTo>
                    <a:pt x="455004" y="1721117"/>
                  </a:lnTo>
                  <a:lnTo>
                    <a:pt x="417177" y="1696406"/>
                  </a:lnTo>
                  <a:lnTo>
                    <a:pt x="380674" y="1669743"/>
                  </a:lnTo>
                  <a:lnTo>
                    <a:pt x="345563" y="1641198"/>
                  </a:lnTo>
                  <a:lnTo>
                    <a:pt x="311909" y="1610841"/>
                  </a:lnTo>
                  <a:lnTo>
                    <a:pt x="279780" y="1578742"/>
                  </a:lnTo>
                  <a:lnTo>
                    <a:pt x="249242" y="1544971"/>
                  </a:lnTo>
                  <a:lnTo>
                    <a:pt x="220361" y="1509598"/>
                  </a:lnTo>
                  <a:lnTo>
                    <a:pt x="193204" y="1472692"/>
                  </a:lnTo>
                  <a:lnTo>
                    <a:pt x="167837" y="1434324"/>
                  </a:lnTo>
                  <a:lnTo>
                    <a:pt x="144319" y="1394549"/>
                  </a:lnTo>
                  <a:lnTo>
                    <a:pt x="122639" y="1353261"/>
                  </a:lnTo>
                  <a:lnTo>
                    <a:pt x="103144" y="1311145"/>
                  </a:lnTo>
                  <a:lnTo>
                    <a:pt x="85604" y="1267626"/>
                  </a:lnTo>
                  <a:lnTo>
                    <a:pt x="70186" y="1222995"/>
                  </a:lnTo>
                  <a:lnTo>
                    <a:pt x="56959" y="1177320"/>
                  </a:lnTo>
                  <a:lnTo>
                    <a:pt x="45987" y="1130673"/>
                  </a:lnTo>
                  <a:lnTo>
                    <a:pt x="37337" y="1083122"/>
                  </a:lnTo>
                  <a:lnTo>
                    <a:pt x="31077" y="1034739"/>
                  </a:lnTo>
                  <a:lnTo>
                    <a:pt x="27268" y="985447"/>
                  </a:lnTo>
                  <a:lnTo>
                    <a:pt x="25988" y="935751"/>
                  </a:lnTo>
                  <a:lnTo>
                    <a:pt x="27271" y="885910"/>
                  </a:lnTo>
                  <a:lnTo>
                    <a:pt x="31077" y="836762"/>
                  </a:lnTo>
                  <a:lnTo>
                    <a:pt x="37337" y="788377"/>
                  </a:lnTo>
                  <a:lnTo>
                    <a:pt x="45987" y="740826"/>
                  </a:lnTo>
                  <a:lnTo>
                    <a:pt x="56959" y="694177"/>
                  </a:lnTo>
                  <a:lnTo>
                    <a:pt x="70186" y="648502"/>
                  </a:lnTo>
                  <a:lnTo>
                    <a:pt x="85604" y="603870"/>
                  </a:lnTo>
                  <a:lnTo>
                    <a:pt x="103144" y="560351"/>
                  </a:lnTo>
                  <a:lnTo>
                    <a:pt x="122741" y="518015"/>
                  </a:lnTo>
                  <a:lnTo>
                    <a:pt x="144327" y="476931"/>
                  </a:lnTo>
                  <a:lnTo>
                    <a:pt x="167837" y="437170"/>
                  </a:lnTo>
                  <a:lnTo>
                    <a:pt x="193204" y="398802"/>
                  </a:lnTo>
                  <a:lnTo>
                    <a:pt x="220361" y="361896"/>
                  </a:lnTo>
                  <a:lnTo>
                    <a:pt x="249242" y="326522"/>
                  </a:lnTo>
                  <a:lnTo>
                    <a:pt x="279780" y="292751"/>
                  </a:lnTo>
                  <a:lnTo>
                    <a:pt x="311909" y="260652"/>
                  </a:lnTo>
                  <a:lnTo>
                    <a:pt x="345563" y="230295"/>
                  </a:lnTo>
                  <a:lnTo>
                    <a:pt x="380674" y="201750"/>
                  </a:lnTo>
                  <a:lnTo>
                    <a:pt x="417177" y="175086"/>
                  </a:lnTo>
                  <a:lnTo>
                    <a:pt x="455004" y="150375"/>
                  </a:lnTo>
                  <a:lnTo>
                    <a:pt x="494090" y="127685"/>
                  </a:lnTo>
                  <a:lnTo>
                    <a:pt x="534368" y="107087"/>
                  </a:lnTo>
                  <a:lnTo>
                    <a:pt x="575771" y="88650"/>
                  </a:lnTo>
                  <a:lnTo>
                    <a:pt x="618232" y="72445"/>
                  </a:lnTo>
                  <a:lnTo>
                    <a:pt x="661686" y="58541"/>
                  </a:lnTo>
                  <a:lnTo>
                    <a:pt x="706066" y="47009"/>
                  </a:lnTo>
                  <a:lnTo>
                    <a:pt x="751305" y="37917"/>
                  </a:lnTo>
                  <a:lnTo>
                    <a:pt x="797336" y="31337"/>
                  </a:lnTo>
                  <a:lnTo>
                    <a:pt x="844094" y="27337"/>
                  </a:lnTo>
                  <a:lnTo>
                    <a:pt x="891512" y="25988"/>
                  </a:lnTo>
                  <a:lnTo>
                    <a:pt x="1099778" y="25988"/>
                  </a:lnTo>
                  <a:lnTo>
                    <a:pt x="1076790" y="20235"/>
                  </a:lnTo>
                  <a:lnTo>
                    <a:pt x="1031559" y="11479"/>
                  </a:lnTo>
                  <a:lnTo>
                    <a:pt x="985561" y="5145"/>
                  </a:lnTo>
                  <a:lnTo>
                    <a:pt x="938858" y="1297"/>
                  </a:lnTo>
                  <a:lnTo>
                    <a:pt x="891512" y="0"/>
                  </a:lnTo>
                  <a:close/>
                </a:path>
                <a:path w="1783080" h="1871979">
                  <a:moveTo>
                    <a:pt x="1099778" y="25988"/>
                  </a:moveTo>
                  <a:lnTo>
                    <a:pt x="891512" y="25988"/>
                  </a:lnTo>
                  <a:lnTo>
                    <a:pt x="938928" y="27337"/>
                  </a:lnTo>
                  <a:lnTo>
                    <a:pt x="985765" y="31348"/>
                  </a:lnTo>
                  <a:lnTo>
                    <a:pt x="1031716" y="37917"/>
                  </a:lnTo>
                  <a:lnTo>
                    <a:pt x="1076954" y="47009"/>
                  </a:lnTo>
                  <a:lnTo>
                    <a:pt x="1121333" y="58541"/>
                  </a:lnTo>
                  <a:lnTo>
                    <a:pt x="1164786" y="72445"/>
                  </a:lnTo>
                  <a:lnTo>
                    <a:pt x="1207247" y="88650"/>
                  </a:lnTo>
                  <a:lnTo>
                    <a:pt x="1248649" y="107087"/>
                  </a:lnTo>
                  <a:lnTo>
                    <a:pt x="1288926" y="127685"/>
                  </a:lnTo>
                  <a:lnTo>
                    <a:pt x="1328011" y="150375"/>
                  </a:lnTo>
                  <a:lnTo>
                    <a:pt x="1365838" y="175086"/>
                  </a:lnTo>
                  <a:lnTo>
                    <a:pt x="1402341" y="201750"/>
                  </a:lnTo>
                  <a:lnTo>
                    <a:pt x="1437452" y="230295"/>
                  </a:lnTo>
                  <a:lnTo>
                    <a:pt x="1471105" y="260652"/>
                  </a:lnTo>
                  <a:lnTo>
                    <a:pt x="1503234" y="292751"/>
                  </a:lnTo>
                  <a:lnTo>
                    <a:pt x="1533772" y="326522"/>
                  </a:lnTo>
                  <a:lnTo>
                    <a:pt x="1562653" y="361896"/>
                  </a:lnTo>
                  <a:lnTo>
                    <a:pt x="1589810" y="398802"/>
                  </a:lnTo>
                  <a:lnTo>
                    <a:pt x="1615176" y="437170"/>
                  </a:lnTo>
                  <a:lnTo>
                    <a:pt x="1638691" y="476941"/>
                  </a:lnTo>
                  <a:lnTo>
                    <a:pt x="1660372" y="518230"/>
                  </a:lnTo>
                  <a:lnTo>
                    <a:pt x="1679869" y="560351"/>
                  </a:lnTo>
                  <a:lnTo>
                    <a:pt x="1697409" y="603870"/>
                  </a:lnTo>
                  <a:lnTo>
                    <a:pt x="1712826" y="648502"/>
                  </a:lnTo>
                  <a:lnTo>
                    <a:pt x="1726054" y="694177"/>
                  </a:lnTo>
                  <a:lnTo>
                    <a:pt x="1737026" y="740826"/>
                  </a:lnTo>
                  <a:lnTo>
                    <a:pt x="1745676" y="788377"/>
                  </a:lnTo>
                  <a:lnTo>
                    <a:pt x="1751936" y="836762"/>
                  </a:lnTo>
                  <a:lnTo>
                    <a:pt x="1755745" y="886053"/>
                  </a:lnTo>
                  <a:lnTo>
                    <a:pt x="1757025" y="935751"/>
                  </a:lnTo>
                  <a:lnTo>
                    <a:pt x="1755741" y="985592"/>
                  </a:lnTo>
                  <a:lnTo>
                    <a:pt x="1751936" y="1034739"/>
                  </a:lnTo>
                  <a:lnTo>
                    <a:pt x="1745676" y="1083122"/>
                  </a:lnTo>
                  <a:lnTo>
                    <a:pt x="1737026" y="1130673"/>
                  </a:lnTo>
                  <a:lnTo>
                    <a:pt x="1726054" y="1177320"/>
                  </a:lnTo>
                  <a:lnTo>
                    <a:pt x="1712826" y="1222995"/>
                  </a:lnTo>
                  <a:lnTo>
                    <a:pt x="1697409" y="1267626"/>
                  </a:lnTo>
                  <a:lnTo>
                    <a:pt x="1679869" y="1311145"/>
                  </a:lnTo>
                  <a:lnTo>
                    <a:pt x="1660272" y="1353481"/>
                  </a:lnTo>
                  <a:lnTo>
                    <a:pt x="1638686" y="1394564"/>
                  </a:lnTo>
                  <a:lnTo>
                    <a:pt x="1615176" y="1434324"/>
                  </a:lnTo>
                  <a:lnTo>
                    <a:pt x="1589810" y="1472692"/>
                  </a:lnTo>
                  <a:lnTo>
                    <a:pt x="1562653" y="1509598"/>
                  </a:lnTo>
                  <a:lnTo>
                    <a:pt x="1533772" y="1544971"/>
                  </a:lnTo>
                  <a:lnTo>
                    <a:pt x="1503234" y="1578742"/>
                  </a:lnTo>
                  <a:lnTo>
                    <a:pt x="1471105" y="1610841"/>
                  </a:lnTo>
                  <a:lnTo>
                    <a:pt x="1437452" y="1641198"/>
                  </a:lnTo>
                  <a:lnTo>
                    <a:pt x="1402341" y="1669743"/>
                  </a:lnTo>
                  <a:lnTo>
                    <a:pt x="1365838" y="1696406"/>
                  </a:lnTo>
                  <a:lnTo>
                    <a:pt x="1328011" y="1721117"/>
                  </a:lnTo>
                  <a:lnTo>
                    <a:pt x="1288926" y="1743807"/>
                  </a:lnTo>
                  <a:lnTo>
                    <a:pt x="1248649" y="1764405"/>
                  </a:lnTo>
                  <a:lnTo>
                    <a:pt x="1207247" y="1782841"/>
                  </a:lnTo>
                  <a:lnTo>
                    <a:pt x="1164786" y="1799047"/>
                  </a:lnTo>
                  <a:lnTo>
                    <a:pt x="1121333" y="1812951"/>
                  </a:lnTo>
                  <a:lnTo>
                    <a:pt x="1076954" y="1824483"/>
                  </a:lnTo>
                  <a:lnTo>
                    <a:pt x="1031716" y="1833575"/>
                  </a:lnTo>
                  <a:lnTo>
                    <a:pt x="985685" y="1840155"/>
                  </a:lnTo>
                  <a:lnTo>
                    <a:pt x="938928" y="1844155"/>
                  </a:lnTo>
                  <a:lnTo>
                    <a:pt x="891512" y="1845504"/>
                  </a:lnTo>
                  <a:lnTo>
                    <a:pt x="1099776" y="1845504"/>
                  </a:lnTo>
                  <a:lnTo>
                    <a:pt x="1164706" y="1826738"/>
                  </a:lnTo>
                  <a:lnTo>
                    <a:pt x="1207267" y="1811104"/>
                  </a:lnTo>
                  <a:lnTo>
                    <a:pt x="1248814" y="1793308"/>
                  </a:lnTo>
                  <a:lnTo>
                    <a:pt x="1289287" y="1773413"/>
                  </a:lnTo>
                  <a:lnTo>
                    <a:pt x="1328623" y="1751485"/>
                  </a:lnTo>
                  <a:lnTo>
                    <a:pt x="1366761" y="1727588"/>
                  </a:lnTo>
                  <a:lnTo>
                    <a:pt x="1403639" y="1701786"/>
                  </a:lnTo>
                  <a:lnTo>
                    <a:pt x="1439196" y="1674145"/>
                  </a:lnTo>
                  <a:lnTo>
                    <a:pt x="1473370" y="1644729"/>
                  </a:lnTo>
                  <a:lnTo>
                    <a:pt x="1506100" y="1613603"/>
                  </a:lnTo>
                  <a:lnTo>
                    <a:pt x="1537323" y="1580830"/>
                  </a:lnTo>
                  <a:lnTo>
                    <a:pt x="1566978" y="1546477"/>
                  </a:lnTo>
                  <a:lnTo>
                    <a:pt x="1595004" y="1510608"/>
                  </a:lnTo>
                  <a:lnTo>
                    <a:pt x="1621339" y="1473287"/>
                  </a:lnTo>
                  <a:lnTo>
                    <a:pt x="1645921" y="1434579"/>
                  </a:lnTo>
                  <a:lnTo>
                    <a:pt x="1668689" y="1394549"/>
                  </a:lnTo>
                  <a:lnTo>
                    <a:pt x="1689580" y="1353261"/>
                  </a:lnTo>
                  <a:lnTo>
                    <a:pt x="1708535" y="1310781"/>
                  </a:lnTo>
                  <a:lnTo>
                    <a:pt x="1725490" y="1267172"/>
                  </a:lnTo>
                  <a:lnTo>
                    <a:pt x="1740384" y="1222499"/>
                  </a:lnTo>
                  <a:lnTo>
                    <a:pt x="1753156" y="1176828"/>
                  </a:lnTo>
                  <a:lnTo>
                    <a:pt x="1763744" y="1130222"/>
                  </a:lnTo>
                  <a:lnTo>
                    <a:pt x="1772087" y="1082747"/>
                  </a:lnTo>
                  <a:lnTo>
                    <a:pt x="1778122" y="1034467"/>
                  </a:lnTo>
                  <a:lnTo>
                    <a:pt x="1781788" y="985447"/>
                  </a:lnTo>
                  <a:lnTo>
                    <a:pt x="1783024" y="935751"/>
                  </a:lnTo>
                  <a:lnTo>
                    <a:pt x="1781777" y="885910"/>
                  </a:lnTo>
                  <a:lnTo>
                    <a:pt x="1778122" y="837031"/>
                  </a:lnTo>
                  <a:lnTo>
                    <a:pt x="1772087" y="788750"/>
                  </a:lnTo>
                  <a:lnTo>
                    <a:pt x="1763744" y="741273"/>
                  </a:lnTo>
                  <a:lnTo>
                    <a:pt x="1753156" y="694666"/>
                  </a:lnTo>
                  <a:lnTo>
                    <a:pt x="1740384" y="648994"/>
                  </a:lnTo>
                  <a:lnTo>
                    <a:pt x="1725490" y="604321"/>
                  </a:lnTo>
                  <a:lnTo>
                    <a:pt x="1708535" y="560711"/>
                  </a:lnTo>
                  <a:lnTo>
                    <a:pt x="1689472" y="518015"/>
                  </a:lnTo>
                  <a:lnTo>
                    <a:pt x="1668683" y="476931"/>
                  </a:lnTo>
                  <a:lnTo>
                    <a:pt x="1645921" y="436911"/>
                  </a:lnTo>
                  <a:lnTo>
                    <a:pt x="1621339" y="398203"/>
                  </a:lnTo>
                  <a:lnTo>
                    <a:pt x="1595004" y="360881"/>
                  </a:lnTo>
                  <a:lnTo>
                    <a:pt x="1566978" y="325012"/>
                  </a:lnTo>
                  <a:lnTo>
                    <a:pt x="1537323" y="290659"/>
                  </a:lnTo>
                  <a:lnTo>
                    <a:pt x="1506100" y="257887"/>
                  </a:lnTo>
                  <a:lnTo>
                    <a:pt x="1473370" y="226760"/>
                  </a:lnTo>
                  <a:lnTo>
                    <a:pt x="1439196" y="197344"/>
                  </a:lnTo>
                  <a:lnTo>
                    <a:pt x="1403639" y="169703"/>
                  </a:lnTo>
                  <a:lnTo>
                    <a:pt x="1366761" y="143902"/>
                  </a:lnTo>
                  <a:lnTo>
                    <a:pt x="1328623" y="120005"/>
                  </a:lnTo>
                  <a:lnTo>
                    <a:pt x="1289287" y="98077"/>
                  </a:lnTo>
                  <a:lnTo>
                    <a:pt x="1248814" y="78182"/>
                  </a:lnTo>
                  <a:lnTo>
                    <a:pt x="1207267" y="60386"/>
                  </a:lnTo>
                  <a:lnTo>
                    <a:pt x="1164706" y="44753"/>
                  </a:lnTo>
                  <a:lnTo>
                    <a:pt x="1121147" y="31337"/>
                  </a:lnTo>
                  <a:lnTo>
                    <a:pt x="1099778" y="25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285785" y="6077457"/>
              <a:ext cx="1254760" cy="1288415"/>
            </a:xfrm>
            <a:custGeom>
              <a:avLst/>
              <a:gdLst/>
              <a:ahLst/>
              <a:cxnLst/>
              <a:rect l="l" t="t" r="r" b="b"/>
              <a:pathLst>
                <a:path w="1254759" h="1288415">
                  <a:moveTo>
                    <a:pt x="627143" y="0"/>
                  </a:moveTo>
                  <a:lnTo>
                    <a:pt x="580338" y="1766"/>
                  </a:lnTo>
                  <a:lnTo>
                    <a:pt x="534467" y="6983"/>
                  </a:lnTo>
                  <a:lnTo>
                    <a:pt x="489652" y="15525"/>
                  </a:lnTo>
                  <a:lnTo>
                    <a:pt x="446014" y="27269"/>
                  </a:lnTo>
                  <a:lnTo>
                    <a:pt x="403674" y="42089"/>
                  </a:lnTo>
                  <a:lnTo>
                    <a:pt x="362753" y="59861"/>
                  </a:lnTo>
                  <a:lnTo>
                    <a:pt x="323373" y="80460"/>
                  </a:lnTo>
                  <a:lnTo>
                    <a:pt x="285655" y="103763"/>
                  </a:lnTo>
                  <a:lnTo>
                    <a:pt x="249719" y="129644"/>
                  </a:lnTo>
                  <a:lnTo>
                    <a:pt x="215689" y="157979"/>
                  </a:lnTo>
                  <a:lnTo>
                    <a:pt x="183684" y="188643"/>
                  </a:lnTo>
                  <a:lnTo>
                    <a:pt x="153826" y="221512"/>
                  </a:lnTo>
                  <a:lnTo>
                    <a:pt x="126236" y="256462"/>
                  </a:lnTo>
                  <a:lnTo>
                    <a:pt x="101035" y="293367"/>
                  </a:lnTo>
                  <a:lnTo>
                    <a:pt x="78345" y="332103"/>
                  </a:lnTo>
                  <a:lnTo>
                    <a:pt x="58287" y="372547"/>
                  </a:lnTo>
                  <a:lnTo>
                    <a:pt x="40982" y="414572"/>
                  </a:lnTo>
                  <a:lnTo>
                    <a:pt x="26552" y="458055"/>
                  </a:lnTo>
                  <a:lnTo>
                    <a:pt x="15117" y="502872"/>
                  </a:lnTo>
                  <a:lnTo>
                    <a:pt x="6799" y="548897"/>
                  </a:lnTo>
                  <a:lnTo>
                    <a:pt x="1720" y="596006"/>
                  </a:lnTo>
                  <a:lnTo>
                    <a:pt x="0" y="644074"/>
                  </a:lnTo>
                  <a:lnTo>
                    <a:pt x="1720" y="692143"/>
                  </a:lnTo>
                  <a:lnTo>
                    <a:pt x="6799" y="739252"/>
                  </a:lnTo>
                  <a:lnTo>
                    <a:pt x="15117" y="785278"/>
                  </a:lnTo>
                  <a:lnTo>
                    <a:pt x="26552" y="830095"/>
                  </a:lnTo>
                  <a:lnTo>
                    <a:pt x="40982" y="873579"/>
                  </a:lnTo>
                  <a:lnTo>
                    <a:pt x="58287" y="915605"/>
                  </a:lnTo>
                  <a:lnTo>
                    <a:pt x="78345" y="956050"/>
                  </a:lnTo>
                  <a:lnTo>
                    <a:pt x="101035" y="994788"/>
                  </a:lnTo>
                  <a:lnTo>
                    <a:pt x="126236" y="1031694"/>
                  </a:lnTo>
                  <a:lnTo>
                    <a:pt x="153826" y="1066645"/>
                  </a:lnTo>
                  <a:lnTo>
                    <a:pt x="183684" y="1099516"/>
                  </a:lnTo>
                  <a:lnTo>
                    <a:pt x="215689" y="1130181"/>
                  </a:lnTo>
                  <a:lnTo>
                    <a:pt x="249719" y="1158518"/>
                  </a:lnTo>
                  <a:lnTo>
                    <a:pt x="285655" y="1184400"/>
                  </a:lnTo>
                  <a:lnTo>
                    <a:pt x="323373" y="1207704"/>
                  </a:lnTo>
                  <a:lnTo>
                    <a:pt x="362753" y="1228305"/>
                  </a:lnTo>
                  <a:lnTo>
                    <a:pt x="403674" y="1246078"/>
                  </a:lnTo>
                  <a:lnTo>
                    <a:pt x="446014" y="1260899"/>
                  </a:lnTo>
                  <a:lnTo>
                    <a:pt x="489652" y="1272643"/>
                  </a:lnTo>
                  <a:lnTo>
                    <a:pt x="534467" y="1281186"/>
                  </a:lnTo>
                  <a:lnTo>
                    <a:pt x="580338" y="1286403"/>
                  </a:lnTo>
                  <a:lnTo>
                    <a:pt x="627143" y="1288170"/>
                  </a:lnTo>
                  <a:lnTo>
                    <a:pt x="673948" y="1286403"/>
                  </a:lnTo>
                  <a:lnTo>
                    <a:pt x="719819" y="1281186"/>
                  </a:lnTo>
                  <a:lnTo>
                    <a:pt x="764635" y="1272643"/>
                  </a:lnTo>
                  <a:lnTo>
                    <a:pt x="808274" y="1260899"/>
                  </a:lnTo>
                  <a:lnTo>
                    <a:pt x="850615" y="1246078"/>
                  </a:lnTo>
                  <a:lnTo>
                    <a:pt x="891536" y="1228305"/>
                  </a:lnTo>
                  <a:lnTo>
                    <a:pt x="930918" y="1207704"/>
                  </a:lnTo>
                  <a:lnTo>
                    <a:pt x="968637" y="1184400"/>
                  </a:lnTo>
                  <a:lnTo>
                    <a:pt x="1004574" y="1158518"/>
                  </a:lnTo>
                  <a:lnTo>
                    <a:pt x="1038606" y="1130181"/>
                  </a:lnTo>
                  <a:lnTo>
                    <a:pt x="1070612" y="1099516"/>
                  </a:lnTo>
                  <a:lnTo>
                    <a:pt x="1100472" y="1066645"/>
                  </a:lnTo>
                  <a:lnTo>
                    <a:pt x="1128063" y="1031694"/>
                  </a:lnTo>
                  <a:lnTo>
                    <a:pt x="1153265" y="994788"/>
                  </a:lnTo>
                  <a:lnTo>
                    <a:pt x="1175956" y="956050"/>
                  </a:lnTo>
                  <a:lnTo>
                    <a:pt x="1196016" y="915605"/>
                  </a:lnTo>
                  <a:lnTo>
                    <a:pt x="1213321" y="873579"/>
                  </a:lnTo>
                  <a:lnTo>
                    <a:pt x="1227753" y="830095"/>
                  </a:lnTo>
                  <a:lnTo>
                    <a:pt x="1239188" y="785278"/>
                  </a:lnTo>
                  <a:lnTo>
                    <a:pt x="1247507" y="739252"/>
                  </a:lnTo>
                  <a:lnTo>
                    <a:pt x="1252587" y="692143"/>
                  </a:lnTo>
                  <a:lnTo>
                    <a:pt x="1254307" y="644074"/>
                  </a:lnTo>
                  <a:lnTo>
                    <a:pt x="1252587" y="596006"/>
                  </a:lnTo>
                  <a:lnTo>
                    <a:pt x="1247507" y="548897"/>
                  </a:lnTo>
                  <a:lnTo>
                    <a:pt x="1239188" y="502872"/>
                  </a:lnTo>
                  <a:lnTo>
                    <a:pt x="1227753" y="458055"/>
                  </a:lnTo>
                  <a:lnTo>
                    <a:pt x="1213321" y="414572"/>
                  </a:lnTo>
                  <a:lnTo>
                    <a:pt x="1196016" y="372547"/>
                  </a:lnTo>
                  <a:lnTo>
                    <a:pt x="1175956" y="332103"/>
                  </a:lnTo>
                  <a:lnTo>
                    <a:pt x="1153265" y="293367"/>
                  </a:lnTo>
                  <a:lnTo>
                    <a:pt x="1128063" y="256462"/>
                  </a:lnTo>
                  <a:lnTo>
                    <a:pt x="1100472" y="221512"/>
                  </a:lnTo>
                  <a:lnTo>
                    <a:pt x="1070612" y="188643"/>
                  </a:lnTo>
                  <a:lnTo>
                    <a:pt x="1038606" y="157979"/>
                  </a:lnTo>
                  <a:lnTo>
                    <a:pt x="1004574" y="129644"/>
                  </a:lnTo>
                  <a:lnTo>
                    <a:pt x="968637" y="103763"/>
                  </a:lnTo>
                  <a:lnTo>
                    <a:pt x="930918" y="80460"/>
                  </a:lnTo>
                  <a:lnTo>
                    <a:pt x="891536" y="59861"/>
                  </a:lnTo>
                  <a:lnTo>
                    <a:pt x="850615" y="42089"/>
                  </a:lnTo>
                  <a:lnTo>
                    <a:pt x="808274" y="27269"/>
                  </a:lnTo>
                  <a:lnTo>
                    <a:pt x="764635" y="15525"/>
                  </a:lnTo>
                  <a:lnTo>
                    <a:pt x="719819" y="6983"/>
                  </a:lnTo>
                  <a:lnTo>
                    <a:pt x="673948" y="1766"/>
                  </a:lnTo>
                  <a:lnTo>
                    <a:pt x="627143" y="0"/>
                  </a:lnTo>
                  <a:close/>
                </a:path>
              </a:pathLst>
            </a:custGeom>
            <a:solidFill>
              <a:srgbClr val="FDBE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429587" y="6036072"/>
              <a:ext cx="541020" cy="541020"/>
            </a:xfrm>
            <a:custGeom>
              <a:avLst/>
              <a:gdLst/>
              <a:ahLst/>
              <a:cxnLst/>
              <a:rect l="l" t="t" r="r" b="b"/>
              <a:pathLst>
                <a:path w="541019" h="541020">
                  <a:moveTo>
                    <a:pt x="270473" y="0"/>
                  </a:moveTo>
                  <a:lnTo>
                    <a:pt x="221855" y="4358"/>
                  </a:lnTo>
                  <a:lnTo>
                    <a:pt x="176096" y="16922"/>
                  </a:lnTo>
                  <a:lnTo>
                    <a:pt x="133960" y="36930"/>
                  </a:lnTo>
                  <a:lnTo>
                    <a:pt x="96211" y="63616"/>
                  </a:lnTo>
                  <a:lnTo>
                    <a:pt x="63612" y="96217"/>
                  </a:lnTo>
                  <a:lnTo>
                    <a:pt x="36927" y="133968"/>
                  </a:lnTo>
                  <a:lnTo>
                    <a:pt x="16921" y="176105"/>
                  </a:lnTo>
                  <a:lnTo>
                    <a:pt x="4357" y="221865"/>
                  </a:lnTo>
                  <a:lnTo>
                    <a:pt x="0" y="270483"/>
                  </a:lnTo>
                  <a:lnTo>
                    <a:pt x="4357" y="319102"/>
                  </a:lnTo>
                  <a:lnTo>
                    <a:pt x="16921" y="364861"/>
                  </a:lnTo>
                  <a:lnTo>
                    <a:pt x="36927" y="406999"/>
                  </a:lnTo>
                  <a:lnTo>
                    <a:pt x="63612" y="444750"/>
                  </a:lnTo>
                  <a:lnTo>
                    <a:pt x="96211" y="477351"/>
                  </a:lnTo>
                  <a:lnTo>
                    <a:pt x="133960" y="504037"/>
                  </a:lnTo>
                  <a:lnTo>
                    <a:pt x="176096" y="524044"/>
                  </a:lnTo>
                  <a:lnTo>
                    <a:pt x="221855" y="536609"/>
                  </a:lnTo>
                  <a:lnTo>
                    <a:pt x="270473" y="540967"/>
                  </a:lnTo>
                  <a:lnTo>
                    <a:pt x="319094" y="536609"/>
                  </a:lnTo>
                  <a:lnTo>
                    <a:pt x="364855" y="524044"/>
                  </a:lnTo>
                  <a:lnTo>
                    <a:pt x="406993" y="504037"/>
                  </a:lnTo>
                  <a:lnTo>
                    <a:pt x="444744" y="477351"/>
                  </a:lnTo>
                  <a:lnTo>
                    <a:pt x="477344" y="444750"/>
                  </a:lnTo>
                  <a:lnTo>
                    <a:pt x="504029" y="406999"/>
                  </a:lnTo>
                  <a:lnTo>
                    <a:pt x="524035" y="364861"/>
                  </a:lnTo>
                  <a:lnTo>
                    <a:pt x="536599" y="319102"/>
                  </a:lnTo>
                  <a:lnTo>
                    <a:pt x="540957" y="270483"/>
                  </a:lnTo>
                  <a:lnTo>
                    <a:pt x="536599" y="221865"/>
                  </a:lnTo>
                  <a:lnTo>
                    <a:pt x="524035" y="176105"/>
                  </a:lnTo>
                  <a:lnTo>
                    <a:pt x="504029" y="133968"/>
                  </a:lnTo>
                  <a:lnTo>
                    <a:pt x="477344" y="96217"/>
                  </a:lnTo>
                  <a:lnTo>
                    <a:pt x="444744" y="63616"/>
                  </a:lnTo>
                  <a:lnTo>
                    <a:pt x="406993" y="36930"/>
                  </a:lnTo>
                  <a:lnTo>
                    <a:pt x="364855" y="16922"/>
                  </a:lnTo>
                  <a:lnTo>
                    <a:pt x="319094" y="4358"/>
                  </a:lnTo>
                  <a:lnTo>
                    <a:pt x="2704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98480" y="6295766"/>
              <a:ext cx="253227" cy="25321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4390612" y="5997111"/>
              <a:ext cx="1226185" cy="693420"/>
            </a:xfrm>
            <a:custGeom>
              <a:avLst/>
              <a:gdLst/>
              <a:ahLst/>
              <a:cxnLst/>
              <a:rect l="l" t="t" r="r" b="b"/>
              <a:pathLst>
                <a:path w="1226184" h="693420">
                  <a:moveTo>
                    <a:pt x="1225651" y="383400"/>
                  </a:moveTo>
                  <a:lnTo>
                    <a:pt x="1222286" y="337731"/>
                  </a:lnTo>
                  <a:lnTo>
                    <a:pt x="1212519" y="294132"/>
                  </a:lnTo>
                  <a:lnTo>
                    <a:pt x="1196848" y="253060"/>
                  </a:lnTo>
                  <a:lnTo>
                    <a:pt x="1186675" y="234746"/>
                  </a:lnTo>
                  <a:lnTo>
                    <a:pt x="1186675" y="383400"/>
                  </a:lnTo>
                  <a:lnTo>
                    <a:pt x="1182319" y="432015"/>
                  </a:lnTo>
                  <a:lnTo>
                    <a:pt x="1169758" y="477774"/>
                  </a:lnTo>
                  <a:lnTo>
                    <a:pt x="1149743" y="519912"/>
                  </a:lnTo>
                  <a:lnTo>
                    <a:pt x="1123061" y="557657"/>
                  </a:lnTo>
                  <a:lnTo>
                    <a:pt x="1090472" y="590257"/>
                  </a:lnTo>
                  <a:lnTo>
                    <a:pt x="1052715" y="616940"/>
                  </a:lnTo>
                  <a:lnTo>
                    <a:pt x="1010589" y="636943"/>
                  </a:lnTo>
                  <a:lnTo>
                    <a:pt x="964831" y="649503"/>
                  </a:lnTo>
                  <a:lnTo>
                    <a:pt x="916216" y="653859"/>
                  </a:lnTo>
                  <a:lnTo>
                    <a:pt x="867587" y="649503"/>
                  </a:lnTo>
                  <a:lnTo>
                    <a:pt x="821829" y="636943"/>
                  </a:lnTo>
                  <a:lnTo>
                    <a:pt x="779691" y="616940"/>
                  </a:lnTo>
                  <a:lnTo>
                    <a:pt x="741946" y="590257"/>
                  </a:lnTo>
                  <a:lnTo>
                    <a:pt x="709358" y="557657"/>
                  </a:lnTo>
                  <a:lnTo>
                    <a:pt x="682675" y="519912"/>
                  </a:lnTo>
                  <a:lnTo>
                    <a:pt x="662673" y="477774"/>
                  </a:lnTo>
                  <a:lnTo>
                    <a:pt x="650100" y="432015"/>
                  </a:lnTo>
                  <a:lnTo>
                    <a:pt x="645744" y="383400"/>
                  </a:lnTo>
                  <a:lnTo>
                    <a:pt x="650100" y="334784"/>
                  </a:lnTo>
                  <a:lnTo>
                    <a:pt x="662673" y="289026"/>
                  </a:lnTo>
                  <a:lnTo>
                    <a:pt x="682675" y="246888"/>
                  </a:lnTo>
                  <a:lnTo>
                    <a:pt x="709358" y="209143"/>
                  </a:lnTo>
                  <a:lnTo>
                    <a:pt x="741946" y="176542"/>
                  </a:lnTo>
                  <a:lnTo>
                    <a:pt x="779691" y="149860"/>
                  </a:lnTo>
                  <a:lnTo>
                    <a:pt x="821829" y="129844"/>
                  </a:lnTo>
                  <a:lnTo>
                    <a:pt x="867587" y="117284"/>
                  </a:lnTo>
                  <a:lnTo>
                    <a:pt x="916216" y="112928"/>
                  </a:lnTo>
                  <a:lnTo>
                    <a:pt x="964831" y="117284"/>
                  </a:lnTo>
                  <a:lnTo>
                    <a:pt x="1010589" y="129844"/>
                  </a:lnTo>
                  <a:lnTo>
                    <a:pt x="1052715" y="149860"/>
                  </a:lnTo>
                  <a:lnTo>
                    <a:pt x="1090472" y="176542"/>
                  </a:lnTo>
                  <a:lnTo>
                    <a:pt x="1123061" y="209143"/>
                  </a:lnTo>
                  <a:lnTo>
                    <a:pt x="1149743" y="246888"/>
                  </a:lnTo>
                  <a:lnTo>
                    <a:pt x="1169758" y="289026"/>
                  </a:lnTo>
                  <a:lnTo>
                    <a:pt x="1182319" y="334784"/>
                  </a:lnTo>
                  <a:lnTo>
                    <a:pt x="1186675" y="383400"/>
                  </a:lnTo>
                  <a:lnTo>
                    <a:pt x="1186675" y="234746"/>
                  </a:lnTo>
                  <a:lnTo>
                    <a:pt x="1149654" y="180492"/>
                  </a:lnTo>
                  <a:lnTo>
                    <a:pt x="1119111" y="149948"/>
                  </a:lnTo>
                  <a:lnTo>
                    <a:pt x="1084592" y="123875"/>
                  </a:lnTo>
                  <a:lnTo>
                    <a:pt x="1046543" y="102755"/>
                  </a:lnTo>
                  <a:lnTo>
                    <a:pt x="1005484" y="87071"/>
                  </a:lnTo>
                  <a:lnTo>
                    <a:pt x="961872" y="77304"/>
                  </a:lnTo>
                  <a:lnTo>
                    <a:pt x="916216" y="73939"/>
                  </a:lnTo>
                  <a:lnTo>
                    <a:pt x="870546" y="77304"/>
                  </a:lnTo>
                  <a:lnTo>
                    <a:pt x="826935" y="87071"/>
                  </a:lnTo>
                  <a:lnTo>
                    <a:pt x="785876" y="102755"/>
                  </a:lnTo>
                  <a:lnTo>
                    <a:pt x="747826" y="123875"/>
                  </a:lnTo>
                  <a:lnTo>
                    <a:pt x="713295" y="149948"/>
                  </a:lnTo>
                  <a:lnTo>
                    <a:pt x="682752" y="180492"/>
                  </a:lnTo>
                  <a:lnTo>
                    <a:pt x="656678" y="215023"/>
                  </a:lnTo>
                  <a:lnTo>
                    <a:pt x="635558" y="253060"/>
                  </a:lnTo>
                  <a:lnTo>
                    <a:pt x="619874" y="294132"/>
                  </a:lnTo>
                  <a:lnTo>
                    <a:pt x="618286" y="301218"/>
                  </a:lnTo>
                  <a:lnTo>
                    <a:pt x="615530" y="263779"/>
                  </a:lnTo>
                  <a:lnTo>
                    <a:pt x="605777" y="220179"/>
                  </a:lnTo>
                  <a:lnTo>
                    <a:pt x="590092" y="179108"/>
                  </a:lnTo>
                  <a:lnTo>
                    <a:pt x="579920" y="160794"/>
                  </a:lnTo>
                  <a:lnTo>
                    <a:pt x="579920" y="309435"/>
                  </a:lnTo>
                  <a:lnTo>
                    <a:pt x="575564" y="358063"/>
                  </a:lnTo>
                  <a:lnTo>
                    <a:pt x="562991" y="403834"/>
                  </a:lnTo>
                  <a:lnTo>
                    <a:pt x="542988" y="445973"/>
                  </a:lnTo>
                  <a:lnTo>
                    <a:pt x="516305" y="483717"/>
                  </a:lnTo>
                  <a:lnTo>
                    <a:pt x="483717" y="516318"/>
                  </a:lnTo>
                  <a:lnTo>
                    <a:pt x="445973" y="543001"/>
                  </a:lnTo>
                  <a:lnTo>
                    <a:pt x="403834" y="563016"/>
                  </a:lnTo>
                  <a:lnTo>
                    <a:pt x="358076" y="575576"/>
                  </a:lnTo>
                  <a:lnTo>
                    <a:pt x="309448" y="579932"/>
                  </a:lnTo>
                  <a:lnTo>
                    <a:pt x="260832" y="575576"/>
                  </a:lnTo>
                  <a:lnTo>
                    <a:pt x="215074" y="563016"/>
                  </a:lnTo>
                  <a:lnTo>
                    <a:pt x="172935" y="543001"/>
                  </a:lnTo>
                  <a:lnTo>
                    <a:pt x="135191" y="516318"/>
                  </a:lnTo>
                  <a:lnTo>
                    <a:pt x="102590" y="483717"/>
                  </a:lnTo>
                  <a:lnTo>
                    <a:pt x="75907" y="445973"/>
                  </a:lnTo>
                  <a:lnTo>
                    <a:pt x="55905" y="403834"/>
                  </a:lnTo>
                  <a:lnTo>
                    <a:pt x="43332" y="358063"/>
                  </a:lnTo>
                  <a:lnTo>
                    <a:pt x="38976" y="309435"/>
                  </a:lnTo>
                  <a:lnTo>
                    <a:pt x="43332" y="260832"/>
                  </a:lnTo>
                  <a:lnTo>
                    <a:pt x="55905" y="215074"/>
                  </a:lnTo>
                  <a:lnTo>
                    <a:pt x="75907" y="172935"/>
                  </a:lnTo>
                  <a:lnTo>
                    <a:pt x="102590" y="135191"/>
                  </a:lnTo>
                  <a:lnTo>
                    <a:pt x="135191" y="102590"/>
                  </a:lnTo>
                  <a:lnTo>
                    <a:pt x="172935" y="75907"/>
                  </a:lnTo>
                  <a:lnTo>
                    <a:pt x="215074" y="55905"/>
                  </a:lnTo>
                  <a:lnTo>
                    <a:pt x="260832" y="43332"/>
                  </a:lnTo>
                  <a:lnTo>
                    <a:pt x="309448" y="38976"/>
                  </a:lnTo>
                  <a:lnTo>
                    <a:pt x="358076" y="43332"/>
                  </a:lnTo>
                  <a:lnTo>
                    <a:pt x="403834" y="55905"/>
                  </a:lnTo>
                  <a:lnTo>
                    <a:pt x="445973" y="75907"/>
                  </a:lnTo>
                  <a:lnTo>
                    <a:pt x="483717" y="102590"/>
                  </a:lnTo>
                  <a:lnTo>
                    <a:pt x="516305" y="135191"/>
                  </a:lnTo>
                  <a:lnTo>
                    <a:pt x="542988" y="172935"/>
                  </a:lnTo>
                  <a:lnTo>
                    <a:pt x="562991" y="215074"/>
                  </a:lnTo>
                  <a:lnTo>
                    <a:pt x="575564" y="260832"/>
                  </a:lnTo>
                  <a:lnTo>
                    <a:pt x="579920" y="309435"/>
                  </a:lnTo>
                  <a:lnTo>
                    <a:pt x="579920" y="160794"/>
                  </a:lnTo>
                  <a:lnTo>
                    <a:pt x="542899" y="106540"/>
                  </a:lnTo>
                  <a:lnTo>
                    <a:pt x="512356" y="75996"/>
                  </a:lnTo>
                  <a:lnTo>
                    <a:pt x="477824" y="49923"/>
                  </a:lnTo>
                  <a:lnTo>
                    <a:pt x="439788" y="28816"/>
                  </a:lnTo>
                  <a:lnTo>
                    <a:pt x="398716" y="13131"/>
                  </a:lnTo>
                  <a:lnTo>
                    <a:pt x="355117" y="3365"/>
                  </a:lnTo>
                  <a:lnTo>
                    <a:pt x="309448" y="0"/>
                  </a:lnTo>
                  <a:lnTo>
                    <a:pt x="263779" y="3365"/>
                  </a:lnTo>
                  <a:lnTo>
                    <a:pt x="220179" y="13131"/>
                  </a:lnTo>
                  <a:lnTo>
                    <a:pt x="179108" y="28816"/>
                  </a:lnTo>
                  <a:lnTo>
                    <a:pt x="141071" y="49923"/>
                  </a:lnTo>
                  <a:lnTo>
                    <a:pt x="106540" y="75996"/>
                  </a:lnTo>
                  <a:lnTo>
                    <a:pt x="75996" y="106540"/>
                  </a:lnTo>
                  <a:lnTo>
                    <a:pt x="49923" y="141071"/>
                  </a:lnTo>
                  <a:lnTo>
                    <a:pt x="28803" y="179108"/>
                  </a:lnTo>
                  <a:lnTo>
                    <a:pt x="13119" y="220179"/>
                  </a:lnTo>
                  <a:lnTo>
                    <a:pt x="3352" y="263779"/>
                  </a:lnTo>
                  <a:lnTo>
                    <a:pt x="0" y="309435"/>
                  </a:lnTo>
                  <a:lnTo>
                    <a:pt x="3352" y="355104"/>
                  </a:lnTo>
                  <a:lnTo>
                    <a:pt x="13119" y="398716"/>
                  </a:lnTo>
                  <a:lnTo>
                    <a:pt x="28803" y="439775"/>
                  </a:lnTo>
                  <a:lnTo>
                    <a:pt x="49923" y="477824"/>
                  </a:lnTo>
                  <a:lnTo>
                    <a:pt x="75996" y="512356"/>
                  </a:lnTo>
                  <a:lnTo>
                    <a:pt x="106540" y="542899"/>
                  </a:lnTo>
                  <a:lnTo>
                    <a:pt x="141071" y="568972"/>
                  </a:lnTo>
                  <a:lnTo>
                    <a:pt x="179108" y="590092"/>
                  </a:lnTo>
                  <a:lnTo>
                    <a:pt x="220179" y="605777"/>
                  </a:lnTo>
                  <a:lnTo>
                    <a:pt x="263779" y="615530"/>
                  </a:lnTo>
                  <a:lnTo>
                    <a:pt x="309448" y="618896"/>
                  </a:lnTo>
                  <a:lnTo>
                    <a:pt x="355117" y="615530"/>
                  </a:lnTo>
                  <a:lnTo>
                    <a:pt x="398716" y="605777"/>
                  </a:lnTo>
                  <a:lnTo>
                    <a:pt x="439788" y="590092"/>
                  </a:lnTo>
                  <a:lnTo>
                    <a:pt x="458076" y="579932"/>
                  </a:lnTo>
                  <a:lnTo>
                    <a:pt x="477824" y="568972"/>
                  </a:lnTo>
                  <a:lnTo>
                    <a:pt x="512356" y="542899"/>
                  </a:lnTo>
                  <a:lnTo>
                    <a:pt x="542899" y="512356"/>
                  </a:lnTo>
                  <a:lnTo>
                    <a:pt x="568972" y="477824"/>
                  </a:lnTo>
                  <a:lnTo>
                    <a:pt x="590092" y="439775"/>
                  </a:lnTo>
                  <a:lnTo>
                    <a:pt x="605777" y="398716"/>
                  </a:lnTo>
                  <a:lnTo>
                    <a:pt x="607352" y="391642"/>
                  </a:lnTo>
                  <a:lnTo>
                    <a:pt x="610120" y="429069"/>
                  </a:lnTo>
                  <a:lnTo>
                    <a:pt x="619874" y="472681"/>
                  </a:lnTo>
                  <a:lnTo>
                    <a:pt x="635558" y="513740"/>
                  </a:lnTo>
                  <a:lnTo>
                    <a:pt x="656678" y="551789"/>
                  </a:lnTo>
                  <a:lnTo>
                    <a:pt x="682752" y="586320"/>
                  </a:lnTo>
                  <a:lnTo>
                    <a:pt x="713295" y="616864"/>
                  </a:lnTo>
                  <a:lnTo>
                    <a:pt x="747826" y="642937"/>
                  </a:lnTo>
                  <a:lnTo>
                    <a:pt x="785876" y="664057"/>
                  </a:lnTo>
                  <a:lnTo>
                    <a:pt x="826935" y="679729"/>
                  </a:lnTo>
                  <a:lnTo>
                    <a:pt x="870546" y="689495"/>
                  </a:lnTo>
                  <a:lnTo>
                    <a:pt x="916216" y="692861"/>
                  </a:lnTo>
                  <a:lnTo>
                    <a:pt x="961872" y="689495"/>
                  </a:lnTo>
                  <a:lnTo>
                    <a:pt x="1005484" y="679729"/>
                  </a:lnTo>
                  <a:lnTo>
                    <a:pt x="1046543" y="664057"/>
                  </a:lnTo>
                  <a:lnTo>
                    <a:pt x="1064895" y="653859"/>
                  </a:lnTo>
                  <a:lnTo>
                    <a:pt x="1084592" y="642937"/>
                  </a:lnTo>
                  <a:lnTo>
                    <a:pt x="1119111" y="616864"/>
                  </a:lnTo>
                  <a:lnTo>
                    <a:pt x="1149654" y="586320"/>
                  </a:lnTo>
                  <a:lnTo>
                    <a:pt x="1175727" y="551789"/>
                  </a:lnTo>
                  <a:lnTo>
                    <a:pt x="1196848" y="513740"/>
                  </a:lnTo>
                  <a:lnTo>
                    <a:pt x="1212519" y="472681"/>
                  </a:lnTo>
                  <a:lnTo>
                    <a:pt x="1222286" y="429069"/>
                  </a:lnTo>
                  <a:lnTo>
                    <a:pt x="1225651" y="383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5036357" y="6110039"/>
              <a:ext cx="541020" cy="541020"/>
            </a:xfrm>
            <a:custGeom>
              <a:avLst/>
              <a:gdLst/>
              <a:ahLst/>
              <a:cxnLst/>
              <a:rect l="l" t="t" r="r" b="b"/>
              <a:pathLst>
                <a:path w="541019" h="541020">
                  <a:moveTo>
                    <a:pt x="270462" y="0"/>
                  </a:moveTo>
                  <a:lnTo>
                    <a:pt x="221848" y="4357"/>
                  </a:lnTo>
                  <a:lnTo>
                    <a:pt x="176091" y="16920"/>
                  </a:lnTo>
                  <a:lnTo>
                    <a:pt x="133957" y="36924"/>
                  </a:lnTo>
                  <a:lnTo>
                    <a:pt x="96209" y="63607"/>
                  </a:lnTo>
                  <a:lnTo>
                    <a:pt x="63611" y="96205"/>
                  </a:lnTo>
                  <a:lnTo>
                    <a:pt x="36927" y="133952"/>
                  </a:lnTo>
                  <a:lnTo>
                    <a:pt x="16921" y="176087"/>
                  </a:lnTo>
                  <a:lnTo>
                    <a:pt x="4357" y="221845"/>
                  </a:lnTo>
                  <a:lnTo>
                    <a:pt x="0" y="270462"/>
                  </a:lnTo>
                  <a:lnTo>
                    <a:pt x="4357" y="319080"/>
                  </a:lnTo>
                  <a:lnTo>
                    <a:pt x="16921" y="364838"/>
                  </a:lnTo>
                  <a:lnTo>
                    <a:pt x="36927" y="406973"/>
                  </a:lnTo>
                  <a:lnTo>
                    <a:pt x="63611" y="444720"/>
                  </a:lnTo>
                  <a:lnTo>
                    <a:pt x="96209" y="477318"/>
                  </a:lnTo>
                  <a:lnTo>
                    <a:pt x="133957" y="504000"/>
                  </a:lnTo>
                  <a:lnTo>
                    <a:pt x="176091" y="524005"/>
                  </a:lnTo>
                  <a:lnTo>
                    <a:pt x="221848" y="536568"/>
                  </a:lnTo>
                  <a:lnTo>
                    <a:pt x="270462" y="540925"/>
                  </a:lnTo>
                  <a:lnTo>
                    <a:pt x="319083" y="536568"/>
                  </a:lnTo>
                  <a:lnTo>
                    <a:pt x="364843" y="524005"/>
                  </a:lnTo>
                  <a:lnTo>
                    <a:pt x="406980" y="504000"/>
                  </a:lnTo>
                  <a:lnTo>
                    <a:pt x="444729" y="477318"/>
                  </a:lnTo>
                  <a:lnTo>
                    <a:pt x="477327" y="444720"/>
                  </a:lnTo>
                  <a:lnTo>
                    <a:pt x="504011" y="406973"/>
                  </a:lnTo>
                  <a:lnTo>
                    <a:pt x="524016" y="364838"/>
                  </a:lnTo>
                  <a:lnTo>
                    <a:pt x="536579" y="319080"/>
                  </a:lnTo>
                  <a:lnTo>
                    <a:pt x="540936" y="270462"/>
                  </a:lnTo>
                  <a:lnTo>
                    <a:pt x="536579" y="221845"/>
                  </a:lnTo>
                  <a:lnTo>
                    <a:pt x="524016" y="176087"/>
                  </a:lnTo>
                  <a:lnTo>
                    <a:pt x="504011" y="133952"/>
                  </a:lnTo>
                  <a:lnTo>
                    <a:pt x="477327" y="96205"/>
                  </a:lnTo>
                  <a:lnTo>
                    <a:pt x="444729" y="63607"/>
                  </a:lnTo>
                  <a:lnTo>
                    <a:pt x="406980" y="36924"/>
                  </a:lnTo>
                  <a:lnTo>
                    <a:pt x="364843" y="16920"/>
                  </a:lnTo>
                  <a:lnTo>
                    <a:pt x="319083" y="4357"/>
                  </a:lnTo>
                  <a:lnTo>
                    <a:pt x="2704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44249" y="6351449"/>
              <a:ext cx="253248" cy="25321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3873887" y="7095826"/>
              <a:ext cx="2061845" cy="1240155"/>
            </a:xfrm>
            <a:custGeom>
              <a:avLst/>
              <a:gdLst/>
              <a:ahLst/>
              <a:cxnLst/>
              <a:rect l="l" t="t" r="r" b="b"/>
              <a:pathLst>
                <a:path w="2061844" h="1240154">
                  <a:moveTo>
                    <a:pt x="496392" y="457492"/>
                  </a:moveTo>
                  <a:lnTo>
                    <a:pt x="489737" y="415544"/>
                  </a:lnTo>
                  <a:lnTo>
                    <a:pt x="473722" y="377342"/>
                  </a:lnTo>
                  <a:lnTo>
                    <a:pt x="446671" y="347700"/>
                  </a:lnTo>
                  <a:lnTo>
                    <a:pt x="408533" y="335102"/>
                  </a:lnTo>
                  <a:lnTo>
                    <a:pt x="340969" y="329819"/>
                  </a:lnTo>
                  <a:lnTo>
                    <a:pt x="274701" y="322884"/>
                  </a:lnTo>
                  <a:lnTo>
                    <a:pt x="212471" y="314515"/>
                  </a:lnTo>
                  <a:lnTo>
                    <a:pt x="157048" y="304965"/>
                  </a:lnTo>
                  <a:lnTo>
                    <a:pt x="111163" y="294436"/>
                  </a:lnTo>
                  <a:lnTo>
                    <a:pt x="58978" y="271399"/>
                  </a:lnTo>
                  <a:lnTo>
                    <a:pt x="53187" y="263093"/>
                  </a:lnTo>
                  <a:lnTo>
                    <a:pt x="54267" y="252755"/>
                  </a:lnTo>
                  <a:lnTo>
                    <a:pt x="88099" y="185724"/>
                  </a:lnTo>
                  <a:lnTo>
                    <a:pt x="120192" y="147586"/>
                  </a:lnTo>
                  <a:lnTo>
                    <a:pt x="157226" y="109918"/>
                  </a:lnTo>
                  <a:lnTo>
                    <a:pt x="195287" y="75311"/>
                  </a:lnTo>
                  <a:lnTo>
                    <a:pt x="230530" y="46443"/>
                  </a:lnTo>
                  <a:lnTo>
                    <a:pt x="197319" y="3416"/>
                  </a:lnTo>
                  <a:lnTo>
                    <a:pt x="151676" y="41236"/>
                  </a:lnTo>
                  <a:lnTo>
                    <a:pt x="114922" y="75031"/>
                  </a:lnTo>
                  <a:lnTo>
                    <a:pt x="76047" y="115176"/>
                  </a:lnTo>
                  <a:lnTo>
                    <a:pt x="40398" y="159016"/>
                  </a:lnTo>
                  <a:lnTo>
                    <a:pt x="13347" y="203873"/>
                  </a:lnTo>
                  <a:lnTo>
                    <a:pt x="228" y="247065"/>
                  </a:lnTo>
                  <a:lnTo>
                    <a:pt x="0" y="263702"/>
                  </a:lnTo>
                  <a:lnTo>
                    <a:pt x="2857" y="279298"/>
                  </a:lnTo>
                  <a:lnTo>
                    <a:pt x="41287" y="324662"/>
                  </a:lnTo>
                  <a:lnTo>
                    <a:pt x="77431" y="340093"/>
                  </a:lnTo>
                  <a:lnTo>
                    <a:pt x="123012" y="353060"/>
                  </a:lnTo>
                  <a:lnTo>
                    <a:pt x="175044" y="363791"/>
                  </a:lnTo>
                  <a:lnTo>
                    <a:pt x="230517" y="372465"/>
                  </a:lnTo>
                  <a:lnTo>
                    <a:pt x="286461" y="379298"/>
                  </a:lnTo>
                  <a:lnTo>
                    <a:pt x="339890" y="384467"/>
                  </a:lnTo>
                  <a:lnTo>
                    <a:pt x="387807" y="388188"/>
                  </a:lnTo>
                  <a:lnTo>
                    <a:pt x="364490" y="405155"/>
                  </a:lnTo>
                  <a:lnTo>
                    <a:pt x="352577" y="423189"/>
                  </a:lnTo>
                  <a:lnTo>
                    <a:pt x="351193" y="438975"/>
                  </a:lnTo>
                  <a:lnTo>
                    <a:pt x="359448" y="449186"/>
                  </a:lnTo>
                  <a:lnTo>
                    <a:pt x="351866" y="468680"/>
                  </a:lnTo>
                  <a:lnTo>
                    <a:pt x="348996" y="480733"/>
                  </a:lnTo>
                  <a:lnTo>
                    <a:pt x="350545" y="490347"/>
                  </a:lnTo>
                  <a:lnTo>
                    <a:pt x="356184" y="502526"/>
                  </a:lnTo>
                  <a:lnTo>
                    <a:pt x="370357" y="520407"/>
                  </a:lnTo>
                  <a:lnTo>
                    <a:pt x="391706" y="532523"/>
                  </a:lnTo>
                  <a:lnTo>
                    <a:pt x="418363" y="536016"/>
                  </a:lnTo>
                  <a:lnTo>
                    <a:pt x="448487" y="528053"/>
                  </a:lnTo>
                  <a:lnTo>
                    <a:pt x="485394" y="497052"/>
                  </a:lnTo>
                  <a:lnTo>
                    <a:pt x="496392" y="457492"/>
                  </a:lnTo>
                  <a:close/>
                </a:path>
                <a:path w="2061844" h="1240154">
                  <a:moveTo>
                    <a:pt x="873137" y="1225283"/>
                  </a:moveTo>
                  <a:lnTo>
                    <a:pt x="867803" y="1162659"/>
                  </a:lnTo>
                  <a:lnTo>
                    <a:pt x="805078" y="662203"/>
                  </a:lnTo>
                  <a:lnTo>
                    <a:pt x="789241" y="534123"/>
                  </a:lnTo>
                  <a:lnTo>
                    <a:pt x="711733" y="543648"/>
                  </a:lnTo>
                  <a:lnTo>
                    <a:pt x="790473" y="1184097"/>
                  </a:lnTo>
                  <a:lnTo>
                    <a:pt x="761644" y="1177607"/>
                  </a:lnTo>
                  <a:lnTo>
                    <a:pt x="731050" y="1171790"/>
                  </a:lnTo>
                  <a:lnTo>
                    <a:pt x="700328" y="1167384"/>
                  </a:lnTo>
                  <a:lnTo>
                    <a:pt x="671131" y="1165123"/>
                  </a:lnTo>
                  <a:lnTo>
                    <a:pt x="621398" y="1175702"/>
                  </a:lnTo>
                  <a:lnTo>
                    <a:pt x="587222" y="1201407"/>
                  </a:lnTo>
                  <a:lnTo>
                    <a:pt x="572223" y="1227582"/>
                  </a:lnTo>
                  <a:lnTo>
                    <a:pt x="580047" y="1239570"/>
                  </a:lnTo>
                  <a:lnTo>
                    <a:pt x="868540" y="1239570"/>
                  </a:lnTo>
                  <a:lnTo>
                    <a:pt x="871042" y="1238338"/>
                  </a:lnTo>
                  <a:lnTo>
                    <a:pt x="872604" y="1233944"/>
                  </a:lnTo>
                  <a:lnTo>
                    <a:pt x="873137" y="1225283"/>
                  </a:lnTo>
                  <a:close/>
                </a:path>
                <a:path w="2061844" h="1240154">
                  <a:moveTo>
                    <a:pt x="1572387" y="1215415"/>
                  </a:moveTo>
                  <a:lnTo>
                    <a:pt x="1555813" y="1190701"/>
                  </a:lnTo>
                  <a:lnTo>
                    <a:pt x="1515656" y="1166304"/>
                  </a:lnTo>
                  <a:lnTo>
                    <a:pt x="1455928" y="1155954"/>
                  </a:lnTo>
                  <a:lnTo>
                    <a:pt x="1423111" y="1157274"/>
                  </a:lnTo>
                  <a:lnTo>
                    <a:pt x="1390751" y="1159802"/>
                  </a:lnTo>
                  <a:lnTo>
                    <a:pt x="1359674" y="1163269"/>
                  </a:lnTo>
                  <a:lnTo>
                    <a:pt x="1330718" y="1167396"/>
                  </a:lnTo>
                  <a:lnTo>
                    <a:pt x="1405051" y="543369"/>
                  </a:lnTo>
                  <a:lnTo>
                    <a:pt x="1327492" y="534123"/>
                  </a:lnTo>
                  <a:lnTo>
                    <a:pt x="1268818" y="1025791"/>
                  </a:lnTo>
                  <a:lnTo>
                    <a:pt x="1249895" y="1189126"/>
                  </a:lnTo>
                  <a:lnTo>
                    <a:pt x="1246022" y="1227416"/>
                  </a:lnTo>
                  <a:lnTo>
                    <a:pt x="1561363" y="1226705"/>
                  </a:lnTo>
                  <a:lnTo>
                    <a:pt x="1572387" y="1215415"/>
                  </a:lnTo>
                  <a:close/>
                </a:path>
                <a:path w="2061844" h="1240154">
                  <a:moveTo>
                    <a:pt x="2061464" y="226009"/>
                  </a:moveTo>
                  <a:lnTo>
                    <a:pt x="2034540" y="154774"/>
                  </a:lnTo>
                  <a:lnTo>
                    <a:pt x="1998230" y="117017"/>
                  </a:lnTo>
                  <a:lnTo>
                    <a:pt x="1953768" y="82156"/>
                  </a:lnTo>
                  <a:lnTo>
                    <a:pt x="1906968" y="51612"/>
                  </a:lnTo>
                  <a:lnTo>
                    <a:pt x="1863661" y="26784"/>
                  </a:lnTo>
                  <a:lnTo>
                    <a:pt x="1829650" y="9105"/>
                  </a:lnTo>
                  <a:lnTo>
                    <a:pt x="1810753" y="0"/>
                  </a:lnTo>
                  <a:lnTo>
                    <a:pt x="1787906" y="49288"/>
                  </a:lnTo>
                  <a:lnTo>
                    <a:pt x="1828660" y="69659"/>
                  </a:lnTo>
                  <a:lnTo>
                    <a:pt x="1873440" y="94983"/>
                  </a:lnTo>
                  <a:lnTo>
                    <a:pt x="1917890" y="123532"/>
                  </a:lnTo>
                  <a:lnTo>
                    <a:pt x="1957616" y="153619"/>
                  </a:lnTo>
                  <a:lnTo>
                    <a:pt x="1988273" y="183515"/>
                  </a:lnTo>
                  <a:lnTo>
                    <a:pt x="2008797" y="221335"/>
                  </a:lnTo>
                  <a:lnTo>
                    <a:pt x="2006955" y="226949"/>
                  </a:lnTo>
                  <a:lnTo>
                    <a:pt x="1959178" y="264731"/>
                  </a:lnTo>
                  <a:lnTo>
                    <a:pt x="1916760" y="285153"/>
                  </a:lnTo>
                  <a:lnTo>
                    <a:pt x="1864817" y="306743"/>
                  </a:lnTo>
                  <a:lnTo>
                    <a:pt x="1805990" y="328663"/>
                  </a:lnTo>
                  <a:lnTo>
                    <a:pt x="1742909" y="350075"/>
                  </a:lnTo>
                  <a:lnTo>
                    <a:pt x="1678178" y="370166"/>
                  </a:lnTo>
                  <a:lnTo>
                    <a:pt x="1659509" y="378421"/>
                  </a:lnTo>
                  <a:lnTo>
                    <a:pt x="1643773" y="390918"/>
                  </a:lnTo>
                  <a:lnTo>
                    <a:pt x="1631683" y="406946"/>
                  </a:lnTo>
                  <a:lnTo>
                    <a:pt x="1623949" y="425805"/>
                  </a:lnTo>
                  <a:lnTo>
                    <a:pt x="1616786" y="466610"/>
                  </a:lnTo>
                  <a:lnTo>
                    <a:pt x="1619580" y="508990"/>
                  </a:lnTo>
                  <a:lnTo>
                    <a:pt x="1639049" y="545134"/>
                  </a:lnTo>
                  <a:lnTo>
                    <a:pt x="1681899" y="567194"/>
                  </a:lnTo>
                  <a:lnTo>
                    <a:pt x="1713039" y="568299"/>
                  </a:lnTo>
                  <a:lnTo>
                    <a:pt x="1738274" y="558990"/>
                  </a:lnTo>
                  <a:lnTo>
                    <a:pt x="1756410" y="542455"/>
                  </a:lnTo>
                  <a:lnTo>
                    <a:pt x="1766265" y="521893"/>
                  </a:lnTo>
                  <a:lnTo>
                    <a:pt x="1769084" y="508762"/>
                  </a:lnTo>
                  <a:lnTo>
                    <a:pt x="1768462" y="499033"/>
                  </a:lnTo>
                  <a:lnTo>
                    <a:pt x="1763001" y="487921"/>
                  </a:lnTo>
                  <a:lnTo>
                    <a:pt x="1751304" y="470585"/>
                  </a:lnTo>
                  <a:lnTo>
                    <a:pt x="1757095" y="458800"/>
                  </a:lnTo>
                  <a:lnTo>
                    <a:pt x="1752244" y="443712"/>
                  </a:lnTo>
                  <a:lnTo>
                    <a:pt x="1736636" y="428752"/>
                  </a:lnTo>
                  <a:lnTo>
                    <a:pt x="1710131" y="417372"/>
                  </a:lnTo>
                  <a:lnTo>
                    <a:pt x="1756041" y="403148"/>
                  </a:lnTo>
                  <a:lnTo>
                    <a:pt x="1807006" y="386283"/>
                  </a:lnTo>
                  <a:lnTo>
                    <a:pt x="1860054" y="367245"/>
                  </a:lnTo>
                  <a:lnTo>
                    <a:pt x="1912239" y="346506"/>
                  </a:lnTo>
                  <a:lnTo>
                    <a:pt x="1960587" y="324535"/>
                  </a:lnTo>
                  <a:lnTo>
                    <a:pt x="2002167" y="301790"/>
                  </a:lnTo>
                  <a:lnTo>
                    <a:pt x="2033993" y="278765"/>
                  </a:lnTo>
                  <a:lnTo>
                    <a:pt x="2058911" y="241325"/>
                  </a:lnTo>
                  <a:lnTo>
                    <a:pt x="2061464" y="2260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4719469" y="6836905"/>
              <a:ext cx="354965" cy="601980"/>
            </a:xfrm>
            <a:custGeom>
              <a:avLst/>
              <a:gdLst/>
              <a:ahLst/>
              <a:cxnLst/>
              <a:rect l="l" t="t" r="r" b="b"/>
              <a:pathLst>
                <a:path w="354965" h="601979">
                  <a:moveTo>
                    <a:pt x="170936" y="0"/>
                  </a:moveTo>
                  <a:lnTo>
                    <a:pt x="133870" y="1347"/>
                  </a:lnTo>
                  <a:lnTo>
                    <a:pt x="103633" y="1724"/>
                  </a:lnTo>
                  <a:lnTo>
                    <a:pt x="66839" y="3648"/>
                  </a:lnTo>
                  <a:lnTo>
                    <a:pt x="33098" y="12031"/>
                  </a:lnTo>
                  <a:lnTo>
                    <a:pt x="12020" y="31786"/>
                  </a:lnTo>
                  <a:lnTo>
                    <a:pt x="9340" y="38089"/>
                  </a:lnTo>
                  <a:lnTo>
                    <a:pt x="10522" y="99548"/>
                  </a:lnTo>
                  <a:lnTo>
                    <a:pt x="11889" y="147177"/>
                  </a:lnTo>
                  <a:lnTo>
                    <a:pt x="13622" y="194794"/>
                  </a:lnTo>
                  <a:lnTo>
                    <a:pt x="15721" y="242395"/>
                  </a:lnTo>
                  <a:lnTo>
                    <a:pt x="18187" y="289977"/>
                  </a:lnTo>
                  <a:lnTo>
                    <a:pt x="46574" y="320525"/>
                  </a:lnTo>
                  <a:lnTo>
                    <a:pt x="195658" y="326667"/>
                  </a:lnTo>
                  <a:lnTo>
                    <a:pt x="202696" y="327102"/>
                  </a:lnTo>
                  <a:lnTo>
                    <a:pt x="227720" y="359200"/>
                  </a:lnTo>
                  <a:lnTo>
                    <a:pt x="226254" y="435292"/>
                  </a:lnTo>
                  <a:lnTo>
                    <a:pt x="206464" y="470966"/>
                  </a:lnTo>
                  <a:lnTo>
                    <a:pt x="144592" y="465856"/>
                  </a:lnTo>
                  <a:lnTo>
                    <a:pt x="138959" y="462506"/>
                  </a:lnTo>
                  <a:lnTo>
                    <a:pt x="131373" y="455029"/>
                  </a:lnTo>
                  <a:lnTo>
                    <a:pt x="127505" y="445036"/>
                  </a:lnTo>
                  <a:lnTo>
                    <a:pt x="126356" y="433750"/>
                  </a:lnTo>
                  <a:lnTo>
                    <a:pt x="127703" y="411073"/>
                  </a:lnTo>
                  <a:lnTo>
                    <a:pt x="127073" y="399764"/>
                  </a:lnTo>
                  <a:lnTo>
                    <a:pt x="42637" y="370865"/>
                  </a:lnTo>
                  <a:lnTo>
                    <a:pt x="6963" y="389367"/>
                  </a:lnTo>
                  <a:lnTo>
                    <a:pt x="2391" y="429485"/>
                  </a:lnTo>
                  <a:lnTo>
                    <a:pt x="0" y="463654"/>
                  </a:lnTo>
                  <a:lnTo>
                    <a:pt x="490" y="497691"/>
                  </a:lnTo>
                  <a:lnTo>
                    <a:pt x="6833" y="537630"/>
                  </a:lnTo>
                  <a:lnTo>
                    <a:pt x="36173" y="573782"/>
                  </a:lnTo>
                  <a:lnTo>
                    <a:pt x="86829" y="591125"/>
                  </a:lnTo>
                  <a:lnTo>
                    <a:pt x="130613" y="597716"/>
                  </a:lnTo>
                  <a:lnTo>
                    <a:pt x="181006" y="601488"/>
                  </a:lnTo>
                  <a:lnTo>
                    <a:pt x="231468" y="600104"/>
                  </a:lnTo>
                  <a:lnTo>
                    <a:pt x="280153" y="591055"/>
                  </a:lnTo>
                  <a:lnTo>
                    <a:pt x="325215" y="571832"/>
                  </a:lnTo>
                  <a:lnTo>
                    <a:pt x="349312" y="493199"/>
                  </a:lnTo>
                  <a:lnTo>
                    <a:pt x="352999" y="442707"/>
                  </a:lnTo>
                  <a:lnTo>
                    <a:pt x="354557" y="392114"/>
                  </a:lnTo>
                  <a:lnTo>
                    <a:pt x="353986" y="341501"/>
                  </a:lnTo>
                  <a:lnTo>
                    <a:pt x="351287" y="290951"/>
                  </a:lnTo>
                  <a:lnTo>
                    <a:pt x="318555" y="262973"/>
                  </a:lnTo>
                  <a:lnTo>
                    <a:pt x="244690" y="256991"/>
                  </a:lnTo>
                  <a:lnTo>
                    <a:pt x="163240" y="252945"/>
                  </a:lnTo>
                  <a:lnTo>
                    <a:pt x="155882" y="251866"/>
                  </a:lnTo>
                  <a:lnTo>
                    <a:pt x="127011" y="141615"/>
                  </a:lnTo>
                  <a:lnTo>
                    <a:pt x="130153" y="134987"/>
                  </a:lnTo>
                  <a:lnTo>
                    <a:pt x="136843" y="126836"/>
                  </a:lnTo>
                  <a:lnTo>
                    <a:pt x="146575" y="121839"/>
                  </a:lnTo>
                  <a:lnTo>
                    <a:pt x="157978" y="119330"/>
                  </a:lnTo>
                  <a:lnTo>
                    <a:pt x="169680" y="118642"/>
                  </a:lnTo>
                  <a:lnTo>
                    <a:pt x="179345" y="119087"/>
                  </a:lnTo>
                  <a:lnTo>
                    <a:pt x="188833" y="120821"/>
                  </a:lnTo>
                  <a:lnTo>
                    <a:pt x="197270" y="124442"/>
                  </a:lnTo>
                  <a:lnTo>
                    <a:pt x="203784" y="130547"/>
                  </a:lnTo>
                  <a:lnTo>
                    <a:pt x="207916" y="143085"/>
                  </a:lnTo>
                  <a:lnTo>
                    <a:pt x="207266" y="170996"/>
                  </a:lnTo>
                  <a:lnTo>
                    <a:pt x="211616" y="183404"/>
                  </a:lnTo>
                  <a:lnTo>
                    <a:pt x="317728" y="197163"/>
                  </a:lnTo>
                  <a:lnTo>
                    <a:pt x="324544" y="197208"/>
                  </a:lnTo>
                  <a:lnTo>
                    <a:pt x="331322" y="196607"/>
                  </a:lnTo>
                  <a:lnTo>
                    <a:pt x="351707" y="80134"/>
                  </a:lnTo>
                  <a:lnTo>
                    <a:pt x="351130" y="67861"/>
                  </a:lnTo>
                  <a:lnTo>
                    <a:pt x="337466" y="30477"/>
                  </a:lnTo>
                  <a:lnTo>
                    <a:pt x="297364" y="9453"/>
                  </a:lnTo>
                  <a:lnTo>
                    <a:pt x="245068" y="2130"/>
                  </a:lnTo>
                  <a:lnTo>
                    <a:pt x="208043" y="109"/>
                  </a:lnTo>
                  <a:lnTo>
                    <a:pt x="170936" y="0"/>
                  </a:lnTo>
                  <a:close/>
                </a:path>
              </a:pathLst>
            </a:custGeom>
            <a:solidFill>
              <a:srgbClr val="DD97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4579931" y="6819258"/>
              <a:ext cx="623570" cy="753110"/>
            </a:xfrm>
            <a:custGeom>
              <a:avLst/>
              <a:gdLst/>
              <a:ahLst/>
              <a:cxnLst/>
              <a:rect l="l" t="t" r="r" b="b"/>
              <a:pathLst>
                <a:path w="623569" h="753109">
                  <a:moveTo>
                    <a:pt x="623341" y="592226"/>
                  </a:moveTo>
                  <a:lnTo>
                    <a:pt x="611860" y="580910"/>
                  </a:lnTo>
                  <a:lnTo>
                    <a:pt x="555917" y="538365"/>
                  </a:lnTo>
                  <a:lnTo>
                    <a:pt x="543318" y="526643"/>
                  </a:lnTo>
                  <a:lnTo>
                    <a:pt x="528802" y="528142"/>
                  </a:lnTo>
                  <a:lnTo>
                    <a:pt x="476173" y="543179"/>
                  </a:lnTo>
                  <a:lnTo>
                    <a:pt x="481698" y="493217"/>
                  </a:lnTo>
                  <a:lnTo>
                    <a:pt x="485228" y="442722"/>
                  </a:lnTo>
                  <a:lnTo>
                    <a:pt x="486714" y="392125"/>
                  </a:lnTo>
                  <a:lnTo>
                    <a:pt x="486156" y="341515"/>
                  </a:lnTo>
                  <a:lnTo>
                    <a:pt x="483565" y="290969"/>
                  </a:lnTo>
                  <a:lnTo>
                    <a:pt x="452208" y="262991"/>
                  </a:lnTo>
                  <a:lnTo>
                    <a:pt x="381419" y="256997"/>
                  </a:lnTo>
                  <a:lnTo>
                    <a:pt x="303339" y="252945"/>
                  </a:lnTo>
                  <a:lnTo>
                    <a:pt x="296291" y="251879"/>
                  </a:lnTo>
                  <a:lnTo>
                    <a:pt x="268643" y="141630"/>
                  </a:lnTo>
                  <a:lnTo>
                    <a:pt x="271640" y="135001"/>
                  </a:lnTo>
                  <a:lnTo>
                    <a:pt x="278053" y="126847"/>
                  </a:lnTo>
                  <a:lnTo>
                    <a:pt x="287375" y="121856"/>
                  </a:lnTo>
                  <a:lnTo>
                    <a:pt x="298310" y="119341"/>
                  </a:lnTo>
                  <a:lnTo>
                    <a:pt x="309524" y="118656"/>
                  </a:lnTo>
                  <a:lnTo>
                    <a:pt x="318782" y="119100"/>
                  </a:lnTo>
                  <a:lnTo>
                    <a:pt x="327875" y="120840"/>
                  </a:lnTo>
                  <a:lnTo>
                    <a:pt x="335965" y="124460"/>
                  </a:lnTo>
                  <a:lnTo>
                    <a:pt x="342201" y="130556"/>
                  </a:lnTo>
                  <a:lnTo>
                    <a:pt x="346163" y="143103"/>
                  </a:lnTo>
                  <a:lnTo>
                    <a:pt x="345541" y="171005"/>
                  </a:lnTo>
                  <a:lnTo>
                    <a:pt x="349707" y="183413"/>
                  </a:lnTo>
                  <a:lnTo>
                    <a:pt x="459968" y="197434"/>
                  </a:lnTo>
                  <a:lnTo>
                    <a:pt x="469531" y="197358"/>
                  </a:lnTo>
                  <a:lnTo>
                    <a:pt x="481749" y="185585"/>
                  </a:lnTo>
                  <a:lnTo>
                    <a:pt x="482282" y="176237"/>
                  </a:lnTo>
                  <a:lnTo>
                    <a:pt x="483984" y="80149"/>
                  </a:lnTo>
                  <a:lnTo>
                    <a:pt x="483425" y="67868"/>
                  </a:lnTo>
                  <a:lnTo>
                    <a:pt x="470344" y="30492"/>
                  </a:lnTo>
                  <a:lnTo>
                    <a:pt x="431901" y="9461"/>
                  </a:lnTo>
                  <a:lnTo>
                    <a:pt x="381787" y="2146"/>
                  </a:lnTo>
                  <a:lnTo>
                    <a:pt x="310743" y="0"/>
                  </a:lnTo>
                  <a:lnTo>
                    <a:pt x="275209" y="1358"/>
                  </a:lnTo>
                  <a:lnTo>
                    <a:pt x="246227" y="1739"/>
                  </a:lnTo>
                  <a:lnTo>
                    <a:pt x="210959" y="3657"/>
                  </a:lnTo>
                  <a:lnTo>
                    <a:pt x="178625" y="12039"/>
                  </a:lnTo>
                  <a:lnTo>
                    <a:pt x="158419" y="31800"/>
                  </a:lnTo>
                  <a:lnTo>
                    <a:pt x="155854" y="38100"/>
                  </a:lnTo>
                  <a:lnTo>
                    <a:pt x="156984" y="99555"/>
                  </a:lnTo>
                  <a:lnTo>
                    <a:pt x="158305" y="147180"/>
                  </a:lnTo>
                  <a:lnTo>
                    <a:pt x="159969" y="194805"/>
                  </a:lnTo>
                  <a:lnTo>
                    <a:pt x="161988" y="242404"/>
                  </a:lnTo>
                  <a:lnTo>
                    <a:pt x="164350" y="289991"/>
                  </a:lnTo>
                  <a:lnTo>
                    <a:pt x="191541" y="320535"/>
                  </a:lnTo>
                  <a:lnTo>
                    <a:pt x="334429" y="326682"/>
                  </a:lnTo>
                  <a:lnTo>
                    <a:pt x="341160" y="327113"/>
                  </a:lnTo>
                  <a:lnTo>
                    <a:pt x="365163" y="359219"/>
                  </a:lnTo>
                  <a:lnTo>
                    <a:pt x="363740" y="435305"/>
                  </a:lnTo>
                  <a:lnTo>
                    <a:pt x="344779" y="470979"/>
                  </a:lnTo>
                  <a:lnTo>
                    <a:pt x="285470" y="465848"/>
                  </a:lnTo>
                  <a:lnTo>
                    <a:pt x="280098" y="462495"/>
                  </a:lnTo>
                  <a:lnTo>
                    <a:pt x="272821" y="455028"/>
                  </a:lnTo>
                  <a:lnTo>
                    <a:pt x="269100" y="445046"/>
                  </a:lnTo>
                  <a:lnTo>
                    <a:pt x="267995" y="433755"/>
                  </a:lnTo>
                  <a:lnTo>
                    <a:pt x="269278" y="411086"/>
                  </a:lnTo>
                  <a:lnTo>
                    <a:pt x="268681" y="399770"/>
                  </a:lnTo>
                  <a:lnTo>
                    <a:pt x="187769" y="370878"/>
                  </a:lnTo>
                  <a:lnTo>
                    <a:pt x="179641" y="370497"/>
                  </a:lnTo>
                  <a:lnTo>
                    <a:pt x="171538" y="371119"/>
                  </a:lnTo>
                  <a:lnTo>
                    <a:pt x="149186" y="429501"/>
                  </a:lnTo>
                  <a:lnTo>
                    <a:pt x="146900" y="463664"/>
                  </a:lnTo>
                  <a:lnTo>
                    <a:pt x="147370" y="497713"/>
                  </a:lnTo>
                  <a:lnTo>
                    <a:pt x="151511" y="528066"/>
                  </a:lnTo>
                  <a:lnTo>
                    <a:pt x="128460" y="520700"/>
                  </a:lnTo>
                  <a:lnTo>
                    <a:pt x="75717" y="498157"/>
                  </a:lnTo>
                  <a:lnTo>
                    <a:pt x="14541" y="464159"/>
                  </a:lnTo>
                  <a:lnTo>
                    <a:pt x="0" y="480034"/>
                  </a:lnTo>
                  <a:lnTo>
                    <a:pt x="18681" y="542620"/>
                  </a:lnTo>
                  <a:lnTo>
                    <a:pt x="46672" y="587768"/>
                  </a:lnTo>
                  <a:lnTo>
                    <a:pt x="90373" y="645934"/>
                  </a:lnTo>
                  <a:lnTo>
                    <a:pt x="156197" y="732637"/>
                  </a:lnTo>
                  <a:lnTo>
                    <a:pt x="201041" y="744080"/>
                  </a:lnTo>
                  <a:lnTo>
                    <a:pt x="231101" y="748639"/>
                  </a:lnTo>
                  <a:lnTo>
                    <a:pt x="248666" y="752322"/>
                  </a:lnTo>
                  <a:lnTo>
                    <a:pt x="288607" y="752944"/>
                  </a:lnTo>
                  <a:lnTo>
                    <a:pt x="357847" y="745109"/>
                  </a:lnTo>
                  <a:lnTo>
                    <a:pt x="427456" y="735952"/>
                  </a:lnTo>
                  <a:lnTo>
                    <a:pt x="468515" y="732637"/>
                  </a:lnTo>
                  <a:lnTo>
                    <a:pt x="541489" y="732002"/>
                  </a:lnTo>
                  <a:lnTo>
                    <a:pt x="608926" y="706399"/>
                  </a:lnTo>
                  <a:lnTo>
                    <a:pt x="616673" y="649859"/>
                  </a:lnTo>
                  <a:lnTo>
                    <a:pt x="620598" y="611352"/>
                  </a:lnTo>
                  <a:lnTo>
                    <a:pt x="623341" y="592226"/>
                  </a:lnTo>
                  <a:close/>
                </a:path>
              </a:pathLst>
            </a:custGeom>
            <a:solidFill>
              <a:srgbClr val="FAAC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4445430" y="6675072"/>
              <a:ext cx="264160" cy="287655"/>
            </a:xfrm>
            <a:custGeom>
              <a:avLst/>
              <a:gdLst/>
              <a:ahLst/>
              <a:cxnLst/>
              <a:rect l="l" t="t" r="r" b="b"/>
              <a:pathLst>
                <a:path w="264159" h="287654">
                  <a:moveTo>
                    <a:pt x="52482" y="0"/>
                  </a:moveTo>
                  <a:lnTo>
                    <a:pt x="31130" y="17207"/>
                  </a:lnTo>
                  <a:lnTo>
                    <a:pt x="14208" y="51693"/>
                  </a:lnTo>
                  <a:lnTo>
                    <a:pt x="3317" y="95255"/>
                  </a:lnTo>
                  <a:lnTo>
                    <a:pt x="0" y="143256"/>
                  </a:lnTo>
                  <a:lnTo>
                    <a:pt x="5800" y="191057"/>
                  </a:lnTo>
                  <a:lnTo>
                    <a:pt x="22262" y="234023"/>
                  </a:lnTo>
                  <a:lnTo>
                    <a:pt x="50930" y="267515"/>
                  </a:lnTo>
                  <a:lnTo>
                    <a:pt x="93348" y="286896"/>
                  </a:lnTo>
                  <a:lnTo>
                    <a:pt x="140128" y="287511"/>
                  </a:lnTo>
                  <a:lnTo>
                    <a:pt x="180441" y="270582"/>
                  </a:lnTo>
                  <a:lnTo>
                    <a:pt x="213618" y="240230"/>
                  </a:lnTo>
                  <a:lnTo>
                    <a:pt x="238987" y="200577"/>
                  </a:lnTo>
                  <a:lnTo>
                    <a:pt x="255878" y="155745"/>
                  </a:lnTo>
                  <a:lnTo>
                    <a:pt x="263620" y="109855"/>
                  </a:lnTo>
                  <a:lnTo>
                    <a:pt x="261542" y="67028"/>
                  </a:lnTo>
                  <a:lnTo>
                    <a:pt x="249000" y="42172"/>
                  </a:lnTo>
                  <a:lnTo>
                    <a:pt x="225158" y="31585"/>
                  </a:lnTo>
                  <a:lnTo>
                    <a:pt x="191817" y="27267"/>
                  </a:lnTo>
                  <a:lnTo>
                    <a:pt x="150781" y="21218"/>
                  </a:lnTo>
                  <a:lnTo>
                    <a:pt x="110829" y="9860"/>
                  </a:lnTo>
                  <a:lnTo>
                    <a:pt x="78555" y="169"/>
                  </a:lnTo>
                  <a:lnTo>
                    <a:pt x="52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496157" y="6703785"/>
              <a:ext cx="190915" cy="7005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73924" y="6819999"/>
              <a:ext cx="167324" cy="11804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5032202" y="6783091"/>
              <a:ext cx="1551305" cy="1551305"/>
            </a:xfrm>
            <a:custGeom>
              <a:avLst/>
              <a:gdLst/>
              <a:ahLst/>
              <a:cxnLst/>
              <a:rect l="l" t="t" r="r" b="b"/>
              <a:pathLst>
                <a:path w="1551305" h="1551304">
                  <a:moveTo>
                    <a:pt x="1551125" y="0"/>
                  </a:moveTo>
                  <a:lnTo>
                    <a:pt x="0" y="0"/>
                  </a:lnTo>
                  <a:lnTo>
                    <a:pt x="0" y="1551115"/>
                  </a:lnTo>
                  <a:lnTo>
                    <a:pt x="1551125" y="1551115"/>
                  </a:lnTo>
                  <a:lnTo>
                    <a:pt x="15511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5092011" y="6842891"/>
              <a:ext cx="1431925" cy="1431925"/>
            </a:xfrm>
            <a:custGeom>
              <a:avLst/>
              <a:gdLst/>
              <a:ahLst/>
              <a:cxnLst/>
              <a:rect l="l" t="t" r="r" b="b"/>
              <a:pathLst>
                <a:path w="1431925" h="1431925">
                  <a:moveTo>
                    <a:pt x="1431537" y="0"/>
                  </a:moveTo>
                  <a:lnTo>
                    <a:pt x="0" y="0"/>
                  </a:lnTo>
                  <a:lnTo>
                    <a:pt x="0" y="1431537"/>
                  </a:lnTo>
                  <a:lnTo>
                    <a:pt x="1431537" y="1431537"/>
                  </a:lnTo>
                  <a:lnTo>
                    <a:pt x="14315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35491" y="6756251"/>
              <a:ext cx="243919" cy="12609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5231237" y="6982148"/>
              <a:ext cx="245110" cy="1153160"/>
            </a:xfrm>
            <a:custGeom>
              <a:avLst/>
              <a:gdLst/>
              <a:ahLst/>
              <a:cxnLst/>
              <a:rect l="l" t="t" r="r" b="b"/>
              <a:pathLst>
                <a:path w="245109" h="1153159">
                  <a:moveTo>
                    <a:pt x="34950" y="768692"/>
                  </a:moveTo>
                  <a:lnTo>
                    <a:pt x="0" y="768692"/>
                  </a:lnTo>
                  <a:lnTo>
                    <a:pt x="0" y="873518"/>
                  </a:lnTo>
                  <a:lnTo>
                    <a:pt x="34950" y="873518"/>
                  </a:lnTo>
                  <a:lnTo>
                    <a:pt x="34950" y="768692"/>
                  </a:lnTo>
                  <a:close/>
                </a:path>
                <a:path w="245109" h="1153159">
                  <a:moveTo>
                    <a:pt x="34950" y="733742"/>
                  </a:moveTo>
                  <a:lnTo>
                    <a:pt x="0" y="733742"/>
                  </a:lnTo>
                  <a:lnTo>
                    <a:pt x="0" y="768680"/>
                  </a:lnTo>
                  <a:lnTo>
                    <a:pt x="34950" y="768680"/>
                  </a:lnTo>
                  <a:lnTo>
                    <a:pt x="34950" y="733742"/>
                  </a:lnTo>
                  <a:close/>
                </a:path>
                <a:path w="245109" h="1153159">
                  <a:moveTo>
                    <a:pt x="34950" y="559041"/>
                  </a:moveTo>
                  <a:lnTo>
                    <a:pt x="0" y="559041"/>
                  </a:lnTo>
                  <a:lnTo>
                    <a:pt x="0" y="593979"/>
                  </a:lnTo>
                  <a:lnTo>
                    <a:pt x="34950" y="593979"/>
                  </a:lnTo>
                  <a:lnTo>
                    <a:pt x="34950" y="559041"/>
                  </a:lnTo>
                  <a:close/>
                </a:path>
                <a:path w="245109" h="1153159">
                  <a:moveTo>
                    <a:pt x="34950" y="279527"/>
                  </a:moveTo>
                  <a:lnTo>
                    <a:pt x="0" y="279527"/>
                  </a:lnTo>
                  <a:lnTo>
                    <a:pt x="0" y="384340"/>
                  </a:lnTo>
                  <a:lnTo>
                    <a:pt x="34950" y="384340"/>
                  </a:lnTo>
                  <a:lnTo>
                    <a:pt x="34950" y="279527"/>
                  </a:lnTo>
                  <a:close/>
                </a:path>
                <a:path w="245109" h="1153159">
                  <a:moveTo>
                    <a:pt x="139776" y="838555"/>
                  </a:moveTo>
                  <a:lnTo>
                    <a:pt x="104851" y="838555"/>
                  </a:lnTo>
                  <a:lnTo>
                    <a:pt x="104851" y="803617"/>
                  </a:lnTo>
                  <a:lnTo>
                    <a:pt x="69888" y="803617"/>
                  </a:lnTo>
                  <a:lnTo>
                    <a:pt x="69888" y="873493"/>
                  </a:lnTo>
                  <a:lnTo>
                    <a:pt x="104825" y="873493"/>
                  </a:lnTo>
                  <a:lnTo>
                    <a:pt x="139776" y="873506"/>
                  </a:lnTo>
                  <a:lnTo>
                    <a:pt x="139776" y="838555"/>
                  </a:lnTo>
                  <a:close/>
                </a:path>
                <a:path w="245109" h="1153159">
                  <a:moveTo>
                    <a:pt x="139776" y="489153"/>
                  </a:moveTo>
                  <a:lnTo>
                    <a:pt x="104825" y="489153"/>
                  </a:lnTo>
                  <a:lnTo>
                    <a:pt x="104825" y="524090"/>
                  </a:lnTo>
                  <a:lnTo>
                    <a:pt x="69888" y="524090"/>
                  </a:lnTo>
                  <a:lnTo>
                    <a:pt x="69888" y="489153"/>
                  </a:lnTo>
                  <a:lnTo>
                    <a:pt x="34950" y="489153"/>
                  </a:lnTo>
                  <a:lnTo>
                    <a:pt x="0" y="489153"/>
                  </a:lnTo>
                  <a:lnTo>
                    <a:pt x="0" y="524103"/>
                  </a:lnTo>
                  <a:lnTo>
                    <a:pt x="34950" y="524103"/>
                  </a:lnTo>
                  <a:lnTo>
                    <a:pt x="69888" y="524103"/>
                  </a:lnTo>
                  <a:lnTo>
                    <a:pt x="69888" y="559028"/>
                  </a:lnTo>
                  <a:lnTo>
                    <a:pt x="104851" y="559028"/>
                  </a:lnTo>
                  <a:lnTo>
                    <a:pt x="104851" y="524103"/>
                  </a:lnTo>
                  <a:lnTo>
                    <a:pt x="139776" y="524103"/>
                  </a:lnTo>
                  <a:lnTo>
                    <a:pt x="139776" y="489153"/>
                  </a:lnTo>
                  <a:close/>
                </a:path>
                <a:path w="245109" h="1153159">
                  <a:moveTo>
                    <a:pt x="174713" y="978319"/>
                  </a:moveTo>
                  <a:lnTo>
                    <a:pt x="139776" y="978319"/>
                  </a:lnTo>
                  <a:lnTo>
                    <a:pt x="104851" y="978319"/>
                  </a:lnTo>
                  <a:lnTo>
                    <a:pt x="69888" y="978319"/>
                  </a:lnTo>
                  <a:lnTo>
                    <a:pt x="69888" y="1083144"/>
                  </a:lnTo>
                  <a:lnTo>
                    <a:pt x="104825" y="1083144"/>
                  </a:lnTo>
                  <a:lnTo>
                    <a:pt x="139776" y="1083144"/>
                  </a:lnTo>
                  <a:lnTo>
                    <a:pt x="174713" y="1083144"/>
                  </a:lnTo>
                  <a:lnTo>
                    <a:pt x="174713" y="978319"/>
                  </a:lnTo>
                  <a:close/>
                </a:path>
                <a:path w="245109" h="1153159">
                  <a:moveTo>
                    <a:pt x="174713" y="628916"/>
                  </a:moveTo>
                  <a:lnTo>
                    <a:pt x="139776" y="628916"/>
                  </a:lnTo>
                  <a:lnTo>
                    <a:pt x="139776" y="593979"/>
                  </a:lnTo>
                  <a:lnTo>
                    <a:pt x="104851" y="593979"/>
                  </a:lnTo>
                  <a:lnTo>
                    <a:pt x="69888" y="593979"/>
                  </a:lnTo>
                  <a:lnTo>
                    <a:pt x="34950" y="593979"/>
                  </a:lnTo>
                  <a:lnTo>
                    <a:pt x="34950" y="628929"/>
                  </a:lnTo>
                  <a:lnTo>
                    <a:pt x="69888" y="628929"/>
                  </a:lnTo>
                  <a:lnTo>
                    <a:pt x="104825" y="628929"/>
                  </a:lnTo>
                  <a:lnTo>
                    <a:pt x="139776" y="628929"/>
                  </a:lnTo>
                  <a:lnTo>
                    <a:pt x="139776" y="698792"/>
                  </a:lnTo>
                  <a:lnTo>
                    <a:pt x="104851" y="698792"/>
                  </a:lnTo>
                  <a:lnTo>
                    <a:pt x="104851" y="663854"/>
                  </a:lnTo>
                  <a:lnTo>
                    <a:pt x="69888" y="663854"/>
                  </a:lnTo>
                  <a:lnTo>
                    <a:pt x="34950" y="663854"/>
                  </a:lnTo>
                  <a:lnTo>
                    <a:pt x="34950" y="698804"/>
                  </a:lnTo>
                  <a:lnTo>
                    <a:pt x="69888" y="698804"/>
                  </a:lnTo>
                  <a:lnTo>
                    <a:pt x="104825" y="698804"/>
                  </a:lnTo>
                  <a:lnTo>
                    <a:pt x="104825" y="733742"/>
                  </a:lnTo>
                  <a:lnTo>
                    <a:pt x="139776" y="733742"/>
                  </a:lnTo>
                  <a:lnTo>
                    <a:pt x="174713" y="733742"/>
                  </a:lnTo>
                  <a:lnTo>
                    <a:pt x="174713" y="628916"/>
                  </a:lnTo>
                  <a:close/>
                </a:path>
                <a:path w="245109" h="1153159">
                  <a:moveTo>
                    <a:pt x="174713" y="69875"/>
                  </a:moveTo>
                  <a:lnTo>
                    <a:pt x="139776" y="69875"/>
                  </a:lnTo>
                  <a:lnTo>
                    <a:pt x="104851" y="69875"/>
                  </a:lnTo>
                  <a:lnTo>
                    <a:pt x="69888" y="69875"/>
                  </a:lnTo>
                  <a:lnTo>
                    <a:pt x="69888" y="104825"/>
                  </a:lnTo>
                  <a:lnTo>
                    <a:pt x="69888" y="174701"/>
                  </a:lnTo>
                  <a:lnTo>
                    <a:pt x="104825" y="174701"/>
                  </a:lnTo>
                  <a:lnTo>
                    <a:pt x="139776" y="174701"/>
                  </a:lnTo>
                  <a:lnTo>
                    <a:pt x="174713" y="174701"/>
                  </a:lnTo>
                  <a:lnTo>
                    <a:pt x="174713" y="104825"/>
                  </a:lnTo>
                  <a:lnTo>
                    <a:pt x="174713" y="69875"/>
                  </a:lnTo>
                  <a:close/>
                </a:path>
                <a:path w="245109" h="1153159">
                  <a:moveTo>
                    <a:pt x="209664" y="908431"/>
                  </a:moveTo>
                  <a:lnTo>
                    <a:pt x="209664" y="908431"/>
                  </a:lnTo>
                  <a:lnTo>
                    <a:pt x="0" y="908431"/>
                  </a:lnTo>
                  <a:lnTo>
                    <a:pt x="0" y="1083132"/>
                  </a:lnTo>
                  <a:lnTo>
                    <a:pt x="0" y="1153007"/>
                  </a:lnTo>
                  <a:lnTo>
                    <a:pt x="34950" y="1153007"/>
                  </a:lnTo>
                  <a:lnTo>
                    <a:pt x="34950" y="1153020"/>
                  </a:lnTo>
                  <a:lnTo>
                    <a:pt x="209664" y="1153020"/>
                  </a:lnTo>
                  <a:lnTo>
                    <a:pt x="209664" y="1118082"/>
                  </a:lnTo>
                  <a:lnTo>
                    <a:pt x="34950" y="1118082"/>
                  </a:lnTo>
                  <a:lnTo>
                    <a:pt x="34950" y="1083132"/>
                  </a:lnTo>
                  <a:lnTo>
                    <a:pt x="34950" y="943381"/>
                  </a:lnTo>
                  <a:lnTo>
                    <a:pt x="69888" y="943381"/>
                  </a:lnTo>
                  <a:lnTo>
                    <a:pt x="104825" y="943381"/>
                  </a:lnTo>
                  <a:lnTo>
                    <a:pt x="209664" y="943381"/>
                  </a:lnTo>
                  <a:lnTo>
                    <a:pt x="209664" y="908431"/>
                  </a:lnTo>
                  <a:close/>
                </a:path>
                <a:path w="245109" h="1153159">
                  <a:moveTo>
                    <a:pt x="209664" y="803617"/>
                  </a:moveTo>
                  <a:lnTo>
                    <a:pt x="174713" y="803617"/>
                  </a:lnTo>
                  <a:lnTo>
                    <a:pt x="174713" y="768692"/>
                  </a:lnTo>
                  <a:lnTo>
                    <a:pt x="139776" y="768692"/>
                  </a:lnTo>
                  <a:lnTo>
                    <a:pt x="139776" y="803630"/>
                  </a:lnTo>
                  <a:lnTo>
                    <a:pt x="174701" y="803630"/>
                  </a:lnTo>
                  <a:lnTo>
                    <a:pt x="174701" y="838555"/>
                  </a:lnTo>
                  <a:lnTo>
                    <a:pt x="209664" y="838555"/>
                  </a:lnTo>
                  <a:lnTo>
                    <a:pt x="209664" y="803617"/>
                  </a:lnTo>
                  <a:close/>
                </a:path>
                <a:path w="245109" h="1153159">
                  <a:moveTo>
                    <a:pt x="209664" y="454215"/>
                  </a:moveTo>
                  <a:lnTo>
                    <a:pt x="174701" y="454215"/>
                  </a:lnTo>
                  <a:lnTo>
                    <a:pt x="174701" y="559041"/>
                  </a:lnTo>
                  <a:lnTo>
                    <a:pt x="209664" y="559041"/>
                  </a:lnTo>
                  <a:lnTo>
                    <a:pt x="209664" y="454215"/>
                  </a:lnTo>
                  <a:close/>
                </a:path>
                <a:path w="245109" h="1153159">
                  <a:moveTo>
                    <a:pt x="209664" y="279527"/>
                  </a:moveTo>
                  <a:lnTo>
                    <a:pt x="209664" y="279527"/>
                  </a:lnTo>
                  <a:lnTo>
                    <a:pt x="69888" y="279527"/>
                  </a:lnTo>
                  <a:lnTo>
                    <a:pt x="69888" y="384340"/>
                  </a:lnTo>
                  <a:lnTo>
                    <a:pt x="34950" y="384340"/>
                  </a:lnTo>
                  <a:lnTo>
                    <a:pt x="34950" y="454215"/>
                  </a:lnTo>
                  <a:lnTo>
                    <a:pt x="69888" y="454215"/>
                  </a:lnTo>
                  <a:lnTo>
                    <a:pt x="104851" y="454215"/>
                  </a:lnTo>
                  <a:lnTo>
                    <a:pt x="104851" y="314464"/>
                  </a:lnTo>
                  <a:lnTo>
                    <a:pt x="139776" y="314464"/>
                  </a:lnTo>
                  <a:lnTo>
                    <a:pt x="174701" y="314464"/>
                  </a:lnTo>
                  <a:lnTo>
                    <a:pt x="174701" y="349389"/>
                  </a:lnTo>
                  <a:lnTo>
                    <a:pt x="139776" y="349389"/>
                  </a:lnTo>
                  <a:lnTo>
                    <a:pt x="139776" y="384340"/>
                  </a:lnTo>
                  <a:lnTo>
                    <a:pt x="174701" y="384340"/>
                  </a:lnTo>
                  <a:lnTo>
                    <a:pt x="174701" y="419290"/>
                  </a:lnTo>
                  <a:lnTo>
                    <a:pt x="209664" y="419290"/>
                  </a:lnTo>
                  <a:lnTo>
                    <a:pt x="209664" y="384340"/>
                  </a:lnTo>
                  <a:lnTo>
                    <a:pt x="174713" y="384340"/>
                  </a:lnTo>
                  <a:lnTo>
                    <a:pt x="174713" y="349389"/>
                  </a:lnTo>
                  <a:lnTo>
                    <a:pt x="209664" y="349389"/>
                  </a:lnTo>
                  <a:lnTo>
                    <a:pt x="209664" y="279527"/>
                  </a:lnTo>
                  <a:close/>
                </a:path>
                <a:path w="245109" h="1153159">
                  <a:moveTo>
                    <a:pt x="244589" y="0"/>
                  </a:moveTo>
                  <a:lnTo>
                    <a:pt x="209664" y="0"/>
                  </a:lnTo>
                  <a:lnTo>
                    <a:pt x="209638" y="34950"/>
                  </a:lnTo>
                  <a:lnTo>
                    <a:pt x="209638" y="104825"/>
                  </a:lnTo>
                  <a:lnTo>
                    <a:pt x="209638" y="209651"/>
                  </a:lnTo>
                  <a:lnTo>
                    <a:pt x="174713" y="209651"/>
                  </a:lnTo>
                  <a:lnTo>
                    <a:pt x="34950" y="209651"/>
                  </a:lnTo>
                  <a:lnTo>
                    <a:pt x="34950" y="104825"/>
                  </a:lnTo>
                  <a:lnTo>
                    <a:pt x="34950" y="34950"/>
                  </a:lnTo>
                  <a:lnTo>
                    <a:pt x="69888" y="34950"/>
                  </a:lnTo>
                  <a:lnTo>
                    <a:pt x="104825" y="34950"/>
                  </a:lnTo>
                  <a:lnTo>
                    <a:pt x="209638" y="34950"/>
                  </a:lnTo>
                  <a:lnTo>
                    <a:pt x="209638" y="0"/>
                  </a:lnTo>
                  <a:lnTo>
                    <a:pt x="0" y="0"/>
                  </a:lnTo>
                  <a:lnTo>
                    <a:pt x="0" y="104825"/>
                  </a:lnTo>
                  <a:lnTo>
                    <a:pt x="0" y="244589"/>
                  </a:lnTo>
                  <a:lnTo>
                    <a:pt x="34950" y="244589"/>
                  </a:lnTo>
                  <a:lnTo>
                    <a:pt x="69888" y="244589"/>
                  </a:lnTo>
                  <a:lnTo>
                    <a:pt x="244589" y="244589"/>
                  </a:lnTo>
                  <a:lnTo>
                    <a:pt x="244589" y="104825"/>
                  </a:lnTo>
                  <a:lnTo>
                    <a:pt x="2445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5458356" y="7261663"/>
              <a:ext cx="0" cy="594360"/>
            </a:xfrm>
            <a:custGeom>
              <a:avLst/>
              <a:gdLst/>
              <a:ahLst/>
              <a:cxnLst/>
              <a:rect l="l" t="t" r="r" b="b"/>
              <a:pathLst>
                <a:path h="594359">
                  <a:moveTo>
                    <a:pt x="0" y="0"/>
                  </a:moveTo>
                  <a:lnTo>
                    <a:pt x="0" y="593981"/>
                  </a:lnTo>
                </a:path>
              </a:pathLst>
            </a:custGeom>
            <a:ln w="3495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5440876" y="6982148"/>
              <a:ext cx="314960" cy="1153160"/>
            </a:xfrm>
            <a:custGeom>
              <a:avLst/>
              <a:gdLst/>
              <a:ahLst/>
              <a:cxnLst/>
              <a:rect l="l" t="t" r="r" b="b"/>
              <a:pathLst>
                <a:path w="314959" h="1153159">
                  <a:moveTo>
                    <a:pt x="34950" y="908431"/>
                  </a:moveTo>
                  <a:lnTo>
                    <a:pt x="0" y="908431"/>
                  </a:lnTo>
                  <a:lnTo>
                    <a:pt x="0" y="1083132"/>
                  </a:lnTo>
                  <a:lnTo>
                    <a:pt x="0" y="1153007"/>
                  </a:lnTo>
                  <a:lnTo>
                    <a:pt x="34950" y="1153007"/>
                  </a:lnTo>
                  <a:lnTo>
                    <a:pt x="34950" y="1083132"/>
                  </a:lnTo>
                  <a:lnTo>
                    <a:pt x="34950" y="908431"/>
                  </a:lnTo>
                  <a:close/>
                </a:path>
                <a:path w="314959" h="1153159">
                  <a:moveTo>
                    <a:pt x="174726" y="34925"/>
                  </a:moveTo>
                  <a:lnTo>
                    <a:pt x="139776" y="34925"/>
                  </a:lnTo>
                  <a:lnTo>
                    <a:pt x="139776" y="104787"/>
                  </a:lnTo>
                  <a:lnTo>
                    <a:pt x="174726" y="104787"/>
                  </a:lnTo>
                  <a:lnTo>
                    <a:pt x="174726" y="34925"/>
                  </a:lnTo>
                  <a:close/>
                </a:path>
                <a:path w="314959" h="1153159">
                  <a:moveTo>
                    <a:pt x="209651" y="698792"/>
                  </a:moveTo>
                  <a:lnTo>
                    <a:pt x="174726" y="698792"/>
                  </a:lnTo>
                  <a:lnTo>
                    <a:pt x="139776" y="698792"/>
                  </a:lnTo>
                  <a:lnTo>
                    <a:pt x="139776" y="733742"/>
                  </a:lnTo>
                  <a:lnTo>
                    <a:pt x="174701" y="733742"/>
                  </a:lnTo>
                  <a:lnTo>
                    <a:pt x="174701" y="768654"/>
                  </a:lnTo>
                  <a:lnTo>
                    <a:pt x="209651" y="768654"/>
                  </a:lnTo>
                  <a:lnTo>
                    <a:pt x="209651" y="698792"/>
                  </a:lnTo>
                  <a:close/>
                </a:path>
                <a:path w="314959" h="1153159">
                  <a:moveTo>
                    <a:pt x="209651" y="139750"/>
                  </a:moveTo>
                  <a:lnTo>
                    <a:pt x="174726" y="139750"/>
                  </a:lnTo>
                  <a:lnTo>
                    <a:pt x="174726" y="104825"/>
                  </a:lnTo>
                  <a:lnTo>
                    <a:pt x="139776" y="104825"/>
                  </a:lnTo>
                  <a:lnTo>
                    <a:pt x="104838" y="104825"/>
                  </a:lnTo>
                  <a:lnTo>
                    <a:pt x="104838" y="69875"/>
                  </a:lnTo>
                  <a:lnTo>
                    <a:pt x="69900" y="69875"/>
                  </a:lnTo>
                  <a:lnTo>
                    <a:pt x="69900" y="104825"/>
                  </a:lnTo>
                  <a:lnTo>
                    <a:pt x="69900" y="279527"/>
                  </a:lnTo>
                  <a:lnTo>
                    <a:pt x="104825" y="279527"/>
                  </a:lnTo>
                  <a:lnTo>
                    <a:pt x="104825" y="314439"/>
                  </a:lnTo>
                  <a:lnTo>
                    <a:pt x="139776" y="314439"/>
                  </a:lnTo>
                  <a:lnTo>
                    <a:pt x="139776" y="244589"/>
                  </a:lnTo>
                  <a:lnTo>
                    <a:pt x="174726" y="244589"/>
                  </a:lnTo>
                  <a:lnTo>
                    <a:pt x="174726" y="209651"/>
                  </a:lnTo>
                  <a:lnTo>
                    <a:pt x="139776" y="209651"/>
                  </a:lnTo>
                  <a:lnTo>
                    <a:pt x="139776" y="244563"/>
                  </a:lnTo>
                  <a:lnTo>
                    <a:pt x="104838" y="244563"/>
                  </a:lnTo>
                  <a:lnTo>
                    <a:pt x="104838" y="174701"/>
                  </a:lnTo>
                  <a:lnTo>
                    <a:pt x="139776" y="174701"/>
                  </a:lnTo>
                  <a:lnTo>
                    <a:pt x="139776" y="139763"/>
                  </a:lnTo>
                  <a:lnTo>
                    <a:pt x="174701" y="139763"/>
                  </a:lnTo>
                  <a:lnTo>
                    <a:pt x="174701" y="209613"/>
                  </a:lnTo>
                  <a:lnTo>
                    <a:pt x="209651" y="209613"/>
                  </a:lnTo>
                  <a:lnTo>
                    <a:pt x="209651" y="139750"/>
                  </a:lnTo>
                  <a:close/>
                </a:path>
                <a:path w="314959" h="1153159">
                  <a:moveTo>
                    <a:pt x="244602" y="209651"/>
                  </a:moveTo>
                  <a:lnTo>
                    <a:pt x="209651" y="209651"/>
                  </a:lnTo>
                  <a:lnTo>
                    <a:pt x="209651" y="244589"/>
                  </a:lnTo>
                  <a:lnTo>
                    <a:pt x="244602" y="244589"/>
                  </a:lnTo>
                  <a:lnTo>
                    <a:pt x="244602" y="209651"/>
                  </a:lnTo>
                  <a:close/>
                </a:path>
                <a:path w="314959" h="1153159">
                  <a:moveTo>
                    <a:pt x="279552" y="873506"/>
                  </a:moveTo>
                  <a:lnTo>
                    <a:pt x="244602" y="873506"/>
                  </a:lnTo>
                  <a:lnTo>
                    <a:pt x="244602" y="768692"/>
                  </a:lnTo>
                  <a:lnTo>
                    <a:pt x="209651" y="768692"/>
                  </a:lnTo>
                  <a:lnTo>
                    <a:pt x="209651" y="1013256"/>
                  </a:lnTo>
                  <a:lnTo>
                    <a:pt x="174726" y="1013256"/>
                  </a:lnTo>
                  <a:lnTo>
                    <a:pt x="174726" y="978331"/>
                  </a:lnTo>
                  <a:lnTo>
                    <a:pt x="209651" y="978331"/>
                  </a:lnTo>
                  <a:lnTo>
                    <a:pt x="209651" y="943381"/>
                  </a:lnTo>
                  <a:lnTo>
                    <a:pt x="174726" y="943381"/>
                  </a:lnTo>
                  <a:lnTo>
                    <a:pt x="174726" y="908443"/>
                  </a:lnTo>
                  <a:lnTo>
                    <a:pt x="209651" y="908443"/>
                  </a:lnTo>
                  <a:lnTo>
                    <a:pt x="209651" y="803617"/>
                  </a:lnTo>
                  <a:lnTo>
                    <a:pt x="174701" y="803617"/>
                  </a:lnTo>
                  <a:lnTo>
                    <a:pt x="174701" y="873506"/>
                  </a:lnTo>
                  <a:lnTo>
                    <a:pt x="139776" y="873506"/>
                  </a:lnTo>
                  <a:lnTo>
                    <a:pt x="139776" y="803617"/>
                  </a:lnTo>
                  <a:lnTo>
                    <a:pt x="104825" y="803617"/>
                  </a:lnTo>
                  <a:lnTo>
                    <a:pt x="104825" y="838555"/>
                  </a:lnTo>
                  <a:lnTo>
                    <a:pt x="69900" y="838555"/>
                  </a:lnTo>
                  <a:lnTo>
                    <a:pt x="34950" y="838555"/>
                  </a:lnTo>
                  <a:lnTo>
                    <a:pt x="34950" y="873506"/>
                  </a:lnTo>
                  <a:lnTo>
                    <a:pt x="69900" y="873506"/>
                  </a:lnTo>
                  <a:lnTo>
                    <a:pt x="69900" y="908431"/>
                  </a:lnTo>
                  <a:lnTo>
                    <a:pt x="104825" y="908431"/>
                  </a:lnTo>
                  <a:lnTo>
                    <a:pt x="139776" y="908443"/>
                  </a:lnTo>
                  <a:lnTo>
                    <a:pt x="139776" y="943381"/>
                  </a:lnTo>
                  <a:lnTo>
                    <a:pt x="174701" y="943381"/>
                  </a:lnTo>
                  <a:lnTo>
                    <a:pt x="174701" y="978319"/>
                  </a:lnTo>
                  <a:lnTo>
                    <a:pt x="174701" y="1013256"/>
                  </a:lnTo>
                  <a:lnTo>
                    <a:pt x="174701" y="1048194"/>
                  </a:lnTo>
                  <a:lnTo>
                    <a:pt x="174701" y="1083144"/>
                  </a:lnTo>
                  <a:lnTo>
                    <a:pt x="174701" y="1118082"/>
                  </a:lnTo>
                  <a:lnTo>
                    <a:pt x="139776" y="1118082"/>
                  </a:lnTo>
                  <a:lnTo>
                    <a:pt x="139776" y="1083144"/>
                  </a:lnTo>
                  <a:lnTo>
                    <a:pt x="174701" y="1083144"/>
                  </a:lnTo>
                  <a:lnTo>
                    <a:pt x="174701" y="1048194"/>
                  </a:lnTo>
                  <a:lnTo>
                    <a:pt x="139776" y="1048194"/>
                  </a:lnTo>
                  <a:lnTo>
                    <a:pt x="104838" y="1048194"/>
                  </a:lnTo>
                  <a:lnTo>
                    <a:pt x="104838" y="1013256"/>
                  </a:lnTo>
                  <a:lnTo>
                    <a:pt x="139776" y="1013256"/>
                  </a:lnTo>
                  <a:lnTo>
                    <a:pt x="174701" y="1013256"/>
                  </a:lnTo>
                  <a:lnTo>
                    <a:pt x="174701" y="978319"/>
                  </a:lnTo>
                  <a:lnTo>
                    <a:pt x="139776" y="978319"/>
                  </a:lnTo>
                  <a:lnTo>
                    <a:pt x="139776" y="943381"/>
                  </a:lnTo>
                  <a:lnTo>
                    <a:pt x="104838" y="943381"/>
                  </a:lnTo>
                  <a:lnTo>
                    <a:pt x="69900" y="943381"/>
                  </a:lnTo>
                  <a:lnTo>
                    <a:pt x="69900" y="1083144"/>
                  </a:lnTo>
                  <a:lnTo>
                    <a:pt x="104825" y="1083144"/>
                  </a:lnTo>
                  <a:lnTo>
                    <a:pt x="104825" y="1118082"/>
                  </a:lnTo>
                  <a:lnTo>
                    <a:pt x="69900" y="1118082"/>
                  </a:lnTo>
                  <a:lnTo>
                    <a:pt x="69900" y="1153020"/>
                  </a:lnTo>
                  <a:lnTo>
                    <a:pt x="104838" y="1153020"/>
                  </a:lnTo>
                  <a:lnTo>
                    <a:pt x="139776" y="1153007"/>
                  </a:lnTo>
                  <a:lnTo>
                    <a:pt x="174726" y="1153020"/>
                  </a:lnTo>
                  <a:lnTo>
                    <a:pt x="209651" y="1153007"/>
                  </a:lnTo>
                  <a:lnTo>
                    <a:pt x="209651" y="1083132"/>
                  </a:lnTo>
                  <a:lnTo>
                    <a:pt x="174726" y="1083132"/>
                  </a:lnTo>
                  <a:lnTo>
                    <a:pt x="174726" y="1048194"/>
                  </a:lnTo>
                  <a:lnTo>
                    <a:pt x="209651" y="1048194"/>
                  </a:lnTo>
                  <a:lnTo>
                    <a:pt x="244602" y="1048194"/>
                  </a:lnTo>
                  <a:lnTo>
                    <a:pt x="244602" y="908456"/>
                  </a:lnTo>
                  <a:lnTo>
                    <a:pt x="279552" y="908443"/>
                  </a:lnTo>
                  <a:lnTo>
                    <a:pt x="279552" y="873506"/>
                  </a:lnTo>
                  <a:close/>
                </a:path>
                <a:path w="314959" h="1153159">
                  <a:moveTo>
                    <a:pt x="279552" y="489153"/>
                  </a:moveTo>
                  <a:lnTo>
                    <a:pt x="244602" y="489153"/>
                  </a:lnTo>
                  <a:lnTo>
                    <a:pt x="244602" y="593979"/>
                  </a:lnTo>
                  <a:lnTo>
                    <a:pt x="244602" y="628916"/>
                  </a:lnTo>
                  <a:lnTo>
                    <a:pt x="209651" y="628916"/>
                  </a:lnTo>
                  <a:lnTo>
                    <a:pt x="174726" y="628916"/>
                  </a:lnTo>
                  <a:lnTo>
                    <a:pt x="174726" y="593979"/>
                  </a:lnTo>
                  <a:lnTo>
                    <a:pt x="139776" y="593979"/>
                  </a:lnTo>
                  <a:lnTo>
                    <a:pt x="139776" y="559041"/>
                  </a:lnTo>
                  <a:lnTo>
                    <a:pt x="104838" y="559041"/>
                  </a:lnTo>
                  <a:lnTo>
                    <a:pt x="69900" y="559041"/>
                  </a:lnTo>
                  <a:lnTo>
                    <a:pt x="69900" y="524090"/>
                  </a:lnTo>
                  <a:lnTo>
                    <a:pt x="104825" y="524090"/>
                  </a:lnTo>
                  <a:lnTo>
                    <a:pt x="139776" y="524103"/>
                  </a:lnTo>
                  <a:lnTo>
                    <a:pt x="139776" y="489153"/>
                  </a:lnTo>
                  <a:lnTo>
                    <a:pt x="104838" y="489153"/>
                  </a:lnTo>
                  <a:lnTo>
                    <a:pt x="104838" y="419265"/>
                  </a:lnTo>
                  <a:lnTo>
                    <a:pt x="139776" y="419265"/>
                  </a:lnTo>
                  <a:lnTo>
                    <a:pt x="139776" y="489153"/>
                  </a:lnTo>
                  <a:lnTo>
                    <a:pt x="174701" y="489153"/>
                  </a:lnTo>
                  <a:lnTo>
                    <a:pt x="209651" y="489165"/>
                  </a:lnTo>
                  <a:lnTo>
                    <a:pt x="209651" y="524090"/>
                  </a:lnTo>
                  <a:lnTo>
                    <a:pt x="174701" y="524090"/>
                  </a:lnTo>
                  <a:lnTo>
                    <a:pt x="174701" y="559028"/>
                  </a:lnTo>
                  <a:lnTo>
                    <a:pt x="209651" y="559028"/>
                  </a:lnTo>
                  <a:lnTo>
                    <a:pt x="209651" y="593979"/>
                  </a:lnTo>
                  <a:lnTo>
                    <a:pt x="244602" y="593979"/>
                  </a:lnTo>
                  <a:lnTo>
                    <a:pt x="244602" y="489153"/>
                  </a:lnTo>
                  <a:lnTo>
                    <a:pt x="209651" y="489153"/>
                  </a:lnTo>
                  <a:lnTo>
                    <a:pt x="209651" y="384340"/>
                  </a:lnTo>
                  <a:lnTo>
                    <a:pt x="174726" y="384340"/>
                  </a:lnTo>
                  <a:lnTo>
                    <a:pt x="174726" y="349389"/>
                  </a:lnTo>
                  <a:lnTo>
                    <a:pt x="139776" y="349389"/>
                  </a:lnTo>
                  <a:lnTo>
                    <a:pt x="104838" y="349389"/>
                  </a:lnTo>
                  <a:lnTo>
                    <a:pt x="69900" y="349389"/>
                  </a:lnTo>
                  <a:lnTo>
                    <a:pt x="34950" y="349389"/>
                  </a:lnTo>
                  <a:lnTo>
                    <a:pt x="34950" y="384340"/>
                  </a:lnTo>
                  <a:lnTo>
                    <a:pt x="69900" y="384340"/>
                  </a:lnTo>
                  <a:lnTo>
                    <a:pt x="69900" y="454215"/>
                  </a:lnTo>
                  <a:lnTo>
                    <a:pt x="34950" y="454215"/>
                  </a:lnTo>
                  <a:lnTo>
                    <a:pt x="34950" y="593979"/>
                  </a:lnTo>
                  <a:lnTo>
                    <a:pt x="69900" y="593979"/>
                  </a:lnTo>
                  <a:lnTo>
                    <a:pt x="104825" y="593979"/>
                  </a:lnTo>
                  <a:lnTo>
                    <a:pt x="104825" y="663854"/>
                  </a:lnTo>
                  <a:lnTo>
                    <a:pt x="69900" y="663854"/>
                  </a:lnTo>
                  <a:lnTo>
                    <a:pt x="34950" y="663854"/>
                  </a:lnTo>
                  <a:lnTo>
                    <a:pt x="34950" y="698804"/>
                  </a:lnTo>
                  <a:lnTo>
                    <a:pt x="69900" y="698804"/>
                  </a:lnTo>
                  <a:lnTo>
                    <a:pt x="69900" y="768680"/>
                  </a:lnTo>
                  <a:lnTo>
                    <a:pt x="104825" y="768680"/>
                  </a:lnTo>
                  <a:lnTo>
                    <a:pt x="139776" y="768680"/>
                  </a:lnTo>
                  <a:lnTo>
                    <a:pt x="139776" y="733742"/>
                  </a:lnTo>
                  <a:lnTo>
                    <a:pt x="104838" y="733742"/>
                  </a:lnTo>
                  <a:lnTo>
                    <a:pt x="104838" y="698792"/>
                  </a:lnTo>
                  <a:lnTo>
                    <a:pt x="139776" y="698792"/>
                  </a:lnTo>
                  <a:lnTo>
                    <a:pt x="139776" y="663854"/>
                  </a:lnTo>
                  <a:lnTo>
                    <a:pt x="174701" y="663854"/>
                  </a:lnTo>
                  <a:lnTo>
                    <a:pt x="209651" y="663854"/>
                  </a:lnTo>
                  <a:lnTo>
                    <a:pt x="244602" y="663854"/>
                  </a:lnTo>
                  <a:lnTo>
                    <a:pt x="244602" y="733742"/>
                  </a:lnTo>
                  <a:lnTo>
                    <a:pt x="279552" y="733742"/>
                  </a:lnTo>
                  <a:lnTo>
                    <a:pt x="279552" y="489153"/>
                  </a:lnTo>
                  <a:close/>
                </a:path>
                <a:path w="314959" h="1153159">
                  <a:moveTo>
                    <a:pt x="279552" y="279527"/>
                  </a:moveTo>
                  <a:lnTo>
                    <a:pt x="244602" y="279527"/>
                  </a:lnTo>
                  <a:lnTo>
                    <a:pt x="244602" y="314452"/>
                  </a:lnTo>
                  <a:lnTo>
                    <a:pt x="209651" y="314452"/>
                  </a:lnTo>
                  <a:lnTo>
                    <a:pt x="209651" y="349389"/>
                  </a:lnTo>
                  <a:lnTo>
                    <a:pt x="244602" y="349389"/>
                  </a:lnTo>
                  <a:lnTo>
                    <a:pt x="244602" y="314464"/>
                  </a:lnTo>
                  <a:lnTo>
                    <a:pt x="279552" y="314464"/>
                  </a:lnTo>
                  <a:lnTo>
                    <a:pt x="279552" y="279527"/>
                  </a:lnTo>
                  <a:close/>
                </a:path>
                <a:path w="314959" h="1153159">
                  <a:moveTo>
                    <a:pt x="314477" y="0"/>
                  </a:moveTo>
                  <a:lnTo>
                    <a:pt x="279552" y="0"/>
                  </a:lnTo>
                  <a:lnTo>
                    <a:pt x="244602" y="0"/>
                  </a:lnTo>
                  <a:lnTo>
                    <a:pt x="209651" y="0"/>
                  </a:lnTo>
                  <a:lnTo>
                    <a:pt x="209651" y="34950"/>
                  </a:lnTo>
                  <a:lnTo>
                    <a:pt x="244602" y="34950"/>
                  </a:lnTo>
                  <a:lnTo>
                    <a:pt x="244602" y="69875"/>
                  </a:lnTo>
                  <a:lnTo>
                    <a:pt x="209651" y="69875"/>
                  </a:lnTo>
                  <a:lnTo>
                    <a:pt x="209651" y="104825"/>
                  </a:lnTo>
                  <a:lnTo>
                    <a:pt x="244602" y="104825"/>
                  </a:lnTo>
                  <a:lnTo>
                    <a:pt x="279552" y="104825"/>
                  </a:lnTo>
                  <a:lnTo>
                    <a:pt x="279552" y="69875"/>
                  </a:lnTo>
                  <a:lnTo>
                    <a:pt x="314477" y="69875"/>
                  </a:lnTo>
                  <a:lnTo>
                    <a:pt x="3144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5737887" y="7086967"/>
              <a:ext cx="0" cy="384810"/>
            </a:xfrm>
            <a:custGeom>
              <a:avLst/>
              <a:gdLst/>
              <a:ahLst/>
              <a:cxnLst/>
              <a:rect l="l" t="t" r="r" b="b"/>
              <a:pathLst>
                <a:path h="384809">
                  <a:moveTo>
                    <a:pt x="0" y="0"/>
                  </a:moveTo>
                  <a:lnTo>
                    <a:pt x="0" y="384333"/>
                  </a:lnTo>
                </a:path>
              </a:pathLst>
            </a:custGeom>
            <a:ln w="3495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5720404" y="6982148"/>
              <a:ext cx="245110" cy="1153160"/>
            </a:xfrm>
            <a:custGeom>
              <a:avLst/>
              <a:gdLst/>
              <a:ahLst/>
              <a:cxnLst/>
              <a:rect l="l" t="t" r="r" b="b"/>
              <a:pathLst>
                <a:path w="245109" h="1153159">
                  <a:moveTo>
                    <a:pt x="34950" y="1048194"/>
                  </a:moveTo>
                  <a:lnTo>
                    <a:pt x="0" y="1048194"/>
                  </a:lnTo>
                  <a:lnTo>
                    <a:pt x="0" y="1083132"/>
                  </a:lnTo>
                  <a:lnTo>
                    <a:pt x="0" y="1118069"/>
                  </a:lnTo>
                  <a:lnTo>
                    <a:pt x="34950" y="1118069"/>
                  </a:lnTo>
                  <a:lnTo>
                    <a:pt x="34950" y="1083144"/>
                  </a:lnTo>
                  <a:lnTo>
                    <a:pt x="34950" y="1048194"/>
                  </a:lnTo>
                  <a:close/>
                </a:path>
                <a:path w="245109" h="1153159">
                  <a:moveTo>
                    <a:pt x="34950" y="698792"/>
                  </a:moveTo>
                  <a:lnTo>
                    <a:pt x="0" y="698792"/>
                  </a:lnTo>
                  <a:lnTo>
                    <a:pt x="0" y="733742"/>
                  </a:lnTo>
                  <a:lnTo>
                    <a:pt x="34950" y="733742"/>
                  </a:lnTo>
                  <a:lnTo>
                    <a:pt x="34950" y="698792"/>
                  </a:lnTo>
                  <a:close/>
                </a:path>
                <a:path w="245109" h="1153159">
                  <a:moveTo>
                    <a:pt x="69900" y="733742"/>
                  </a:moveTo>
                  <a:lnTo>
                    <a:pt x="34950" y="733742"/>
                  </a:lnTo>
                  <a:lnTo>
                    <a:pt x="34950" y="768680"/>
                  </a:lnTo>
                  <a:lnTo>
                    <a:pt x="69900" y="768680"/>
                  </a:lnTo>
                  <a:lnTo>
                    <a:pt x="69900" y="733742"/>
                  </a:lnTo>
                  <a:close/>
                </a:path>
                <a:path w="245109" h="1153159">
                  <a:moveTo>
                    <a:pt x="69900" y="34925"/>
                  </a:moveTo>
                  <a:lnTo>
                    <a:pt x="34950" y="34925"/>
                  </a:lnTo>
                  <a:lnTo>
                    <a:pt x="34950" y="69862"/>
                  </a:lnTo>
                  <a:lnTo>
                    <a:pt x="69900" y="69862"/>
                  </a:lnTo>
                  <a:lnTo>
                    <a:pt x="69900" y="34925"/>
                  </a:lnTo>
                  <a:close/>
                </a:path>
                <a:path w="245109" h="1153159">
                  <a:moveTo>
                    <a:pt x="139763" y="1013256"/>
                  </a:moveTo>
                  <a:lnTo>
                    <a:pt x="104851" y="1013256"/>
                  </a:lnTo>
                  <a:lnTo>
                    <a:pt x="69900" y="1013256"/>
                  </a:lnTo>
                  <a:lnTo>
                    <a:pt x="69900" y="978319"/>
                  </a:lnTo>
                  <a:lnTo>
                    <a:pt x="34950" y="978319"/>
                  </a:lnTo>
                  <a:lnTo>
                    <a:pt x="0" y="978319"/>
                  </a:lnTo>
                  <a:lnTo>
                    <a:pt x="0" y="1013256"/>
                  </a:lnTo>
                  <a:lnTo>
                    <a:pt x="34950" y="1013256"/>
                  </a:lnTo>
                  <a:lnTo>
                    <a:pt x="34950" y="1048194"/>
                  </a:lnTo>
                  <a:lnTo>
                    <a:pt x="69900" y="1048194"/>
                  </a:lnTo>
                  <a:lnTo>
                    <a:pt x="104813" y="1048194"/>
                  </a:lnTo>
                  <a:lnTo>
                    <a:pt x="104813" y="1083132"/>
                  </a:lnTo>
                  <a:lnTo>
                    <a:pt x="69900" y="1083132"/>
                  </a:lnTo>
                  <a:lnTo>
                    <a:pt x="69900" y="1153007"/>
                  </a:lnTo>
                  <a:lnTo>
                    <a:pt x="104813" y="1153007"/>
                  </a:lnTo>
                  <a:lnTo>
                    <a:pt x="139763" y="1153020"/>
                  </a:lnTo>
                  <a:lnTo>
                    <a:pt x="139763" y="1118082"/>
                  </a:lnTo>
                  <a:lnTo>
                    <a:pt x="104851" y="1118082"/>
                  </a:lnTo>
                  <a:lnTo>
                    <a:pt x="104851" y="1083132"/>
                  </a:lnTo>
                  <a:lnTo>
                    <a:pt x="139763" y="1083132"/>
                  </a:lnTo>
                  <a:lnTo>
                    <a:pt x="139763" y="1013256"/>
                  </a:lnTo>
                  <a:close/>
                </a:path>
                <a:path w="245109" h="1153159">
                  <a:moveTo>
                    <a:pt x="139763" y="454215"/>
                  </a:moveTo>
                  <a:lnTo>
                    <a:pt x="104851" y="454215"/>
                  </a:lnTo>
                  <a:lnTo>
                    <a:pt x="69900" y="454215"/>
                  </a:lnTo>
                  <a:lnTo>
                    <a:pt x="69900" y="384340"/>
                  </a:lnTo>
                  <a:lnTo>
                    <a:pt x="104851" y="384340"/>
                  </a:lnTo>
                  <a:lnTo>
                    <a:pt x="104851" y="349389"/>
                  </a:lnTo>
                  <a:lnTo>
                    <a:pt x="69900" y="349389"/>
                  </a:lnTo>
                  <a:lnTo>
                    <a:pt x="34950" y="349389"/>
                  </a:lnTo>
                  <a:lnTo>
                    <a:pt x="34950" y="489153"/>
                  </a:lnTo>
                  <a:lnTo>
                    <a:pt x="69900" y="489153"/>
                  </a:lnTo>
                  <a:lnTo>
                    <a:pt x="104813" y="489153"/>
                  </a:lnTo>
                  <a:lnTo>
                    <a:pt x="104813" y="524090"/>
                  </a:lnTo>
                  <a:lnTo>
                    <a:pt x="69900" y="524090"/>
                  </a:lnTo>
                  <a:lnTo>
                    <a:pt x="69900" y="559028"/>
                  </a:lnTo>
                  <a:lnTo>
                    <a:pt x="104851" y="559028"/>
                  </a:lnTo>
                  <a:lnTo>
                    <a:pt x="104851" y="524090"/>
                  </a:lnTo>
                  <a:lnTo>
                    <a:pt x="139763" y="524090"/>
                  </a:lnTo>
                  <a:lnTo>
                    <a:pt x="139763" y="454215"/>
                  </a:lnTo>
                  <a:close/>
                </a:path>
                <a:path w="245109" h="1153159">
                  <a:moveTo>
                    <a:pt x="209664" y="314452"/>
                  </a:moveTo>
                  <a:lnTo>
                    <a:pt x="174713" y="314452"/>
                  </a:lnTo>
                  <a:lnTo>
                    <a:pt x="139763" y="314452"/>
                  </a:lnTo>
                  <a:lnTo>
                    <a:pt x="139763" y="279527"/>
                  </a:lnTo>
                  <a:lnTo>
                    <a:pt x="104851" y="279527"/>
                  </a:lnTo>
                  <a:lnTo>
                    <a:pt x="69900" y="279527"/>
                  </a:lnTo>
                  <a:lnTo>
                    <a:pt x="69900" y="244563"/>
                  </a:lnTo>
                  <a:lnTo>
                    <a:pt x="34950" y="244563"/>
                  </a:lnTo>
                  <a:lnTo>
                    <a:pt x="34950" y="314439"/>
                  </a:lnTo>
                  <a:lnTo>
                    <a:pt x="69900" y="314439"/>
                  </a:lnTo>
                  <a:lnTo>
                    <a:pt x="104813" y="314464"/>
                  </a:lnTo>
                  <a:lnTo>
                    <a:pt x="139763" y="314464"/>
                  </a:lnTo>
                  <a:lnTo>
                    <a:pt x="139763" y="384327"/>
                  </a:lnTo>
                  <a:lnTo>
                    <a:pt x="174713" y="384327"/>
                  </a:lnTo>
                  <a:lnTo>
                    <a:pt x="174713" y="349389"/>
                  </a:lnTo>
                  <a:lnTo>
                    <a:pt x="209664" y="349389"/>
                  </a:lnTo>
                  <a:lnTo>
                    <a:pt x="209664" y="314452"/>
                  </a:lnTo>
                  <a:close/>
                </a:path>
                <a:path w="245109" h="1153159">
                  <a:moveTo>
                    <a:pt x="244589" y="1013256"/>
                  </a:moveTo>
                  <a:lnTo>
                    <a:pt x="209638" y="1013256"/>
                  </a:lnTo>
                  <a:lnTo>
                    <a:pt x="209638" y="1048194"/>
                  </a:lnTo>
                  <a:lnTo>
                    <a:pt x="174713" y="1048194"/>
                  </a:lnTo>
                  <a:lnTo>
                    <a:pt x="174713" y="1083132"/>
                  </a:lnTo>
                  <a:lnTo>
                    <a:pt x="174713" y="1153007"/>
                  </a:lnTo>
                  <a:lnTo>
                    <a:pt x="209664" y="1153007"/>
                  </a:lnTo>
                  <a:lnTo>
                    <a:pt x="209664" y="1083144"/>
                  </a:lnTo>
                  <a:lnTo>
                    <a:pt x="209664" y="1048194"/>
                  </a:lnTo>
                  <a:lnTo>
                    <a:pt x="244589" y="1048194"/>
                  </a:lnTo>
                  <a:lnTo>
                    <a:pt x="244589" y="1013256"/>
                  </a:lnTo>
                  <a:close/>
                </a:path>
                <a:path w="245109" h="1153159">
                  <a:moveTo>
                    <a:pt x="244589" y="873506"/>
                  </a:moveTo>
                  <a:lnTo>
                    <a:pt x="209664" y="873506"/>
                  </a:lnTo>
                  <a:lnTo>
                    <a:pt x="174713" y="873506"/>
                  </a:lnTo>
                  <a:lnTo>
                    <a:pt x="174713" y="838555"/>
                  </a:lnTo>
                  <a:lnTo>
                    <a:pt x="139763" y="838555"/>
                  </a:lnTo>
                  <a:lnTo>
                    <a:pt x="104813" y="838555"/>
                  </a:lnTo>
                  <a:lnTo>
                    <a:pt x="104813" y="873506"/>
                  </a:lnTo>
                  <a:lnTo>
                    <a:pt x="69900" y="873506"/>
                  </a:lnTo>
                  <a:lnTo>
                    <a:pt x="69900" y="908431"/>
                  </a:lnTo>
                  <a:lnTo>
                    <a:pt x="34950" y="908431"/>
                  </a:lnTo>
                  <a:lnTo>
                    <a:pt x="34950" y="873518"/>
                  </a:lnTo>
                  <a:lnTo>
                    <a:pt x="69900" y="873518"/>
                  </a:lnTo>
                  <a:lnTo>
                    <a:pt x="69900" y="803630"/>
                  </a:lnTo>
                  <a:lnTo>
                    <a:pt x="104851" y="803630"/>
                  </a:lnTo>
                  <a:lnTo>
                    <a:pt x="104851" y="768692"/>
                  </a:lnTo>
                  <a:lnTo>
                    <a:pt x="69900" y="768692"/>
                  </a:lnTo>
                  <a:lnTo>
                    <a:pt x="34950" y="768692"/>
                  </a:lnTo>
                  <a:lnTo>
                    <a:pt x="34950" y="873506"/>
                  </a:lnTo>
                  <a:lnTo>
                    <a:pt x="0" y="873506"/>
                  </a:lnTo>
                  <a:lnTo>
                    <a:pt x="0" y="908443"/>
                  </a:lnTo>
                  <a:lnTo>
                    <a:pt x="34950" y="908443"/>
                  </a:lnTo>
                  <a:lnTo>
                    <a:pt x="34950" y="943381"/>
                  </a:lnTo>
                  <a:lnTo>
                    <a:pt x="69900" y="943381"/>
                  </a:lnTo>
                  <a:lnTo>
                    <a:pt x="104851" y="943381"/>
                  </a:lnTo>
                  <a:lnTo>
                    <a:pt x="104851" y="908443"/>
                  </a:lnTo>
                  <a:lnTo>
                    <a:pt x="104851" y="873506"/>
                  </a:lnTo>
                  <a:lnTo>
                    <a:pt x="139763" y="873506"/>
                  </a:lnTo>
                  <a:lnTo>
                    <a:pt x="139763" y="908431"/>
                  </a:lnTo>
                  <a:lnTo>
                    <a:pt x="139763" y="943381"/>
                  </a:lnTo>
                  <a:lnTo>
                    <a:pt x="174713" y="943381"/>
                  </a:lnTo>
                  <a:lnTo>
                    <a:pt x="174713" y="908443"/>
                  </a:lnTo>
                  <a:lnTo>
                    <a:pt x="209638" y="908443"/>
                  </a:lnTo>
                  <a:lnTo>
                    <a:pt x="209638" y="943381"/>
                  </a:lnTo>
                  <a:lnTo>
                    <a:pt x="174713" y="943381"/>
                  </a:lnTo>
                  <a:lnTo>
                    <a:pt x="174713" y="978319"/>
                  </a:lnTo>
                  <a:lnTo>
                    <a:pt x="139763" y="978319"/>
                  </a:lnTo>
                  <a:lnTo>
                    <a:pt x="139763" y="1013256"/>
                  </a:lnTo>
                  <a:lnTo>
                    <a:pt x="174713" y="1013256"/>
                  </a:lnTo>
                  <a:lnTo>
                    <a:pt x="174713" y="978331"/>
                  </a:lnTo>
                  <a:lnTo>
                    <a:pt x="209664" y="978331"/>
                  </a:lnTo>
                  <a:lnTo>
                    <a:pt x="209664" y="943381"/>
                  </a:lnTo>
                  <a:lnTo>
                    <a:pt x="244589" y="943381"/>
                  </a:lnTo>
                  <a:lnTo>
                    <a:pt x="244589" y="908443"/>
                  </a:lnTo>
                  <a:lnTo>
                    <a:pt x="244589" y="873506"/>
                  </a:lnTo>
                  <a:close/>
                </a:path>
                <a:path w="245109" h="1153159">
                  <a:moveTo>
                    <a:pt x="244589" y="768692"/>
                  </a:moveTo>
                  <a:lnTo>
                    <a:pt x="209638" y="768692"/>
                  </a:lnTo>
                  <a:lnTo>
                    <a:pt x="209638" y="803630"/>
                  </a:lnTo>
                  <a:lnTo>
                    <a:pt x="244589" y="803630"/>
                  </a:lnTo>
                  <a:lnTo>
                    <a:pt x="244589" y="768692"/>
                  </a:lnTo>
                  <a:close/>
                </a:path>
                <a:path w="245109" h="1153159">
                  <a:moveTo>
                    <a:pt x="244589" y="663854"/>
                  </a:moveTo>
                  <a:lnTo>
                    <a:pt x="209638" y="663854"/>
                  </a:lnTo>
                  <a:lnTo>
                    <a:pt x="209638" y="733742"/>
                  </a:lnTo>
                  <a:lnTo>
                    <a:pt x="244589" y="733742"/>
                  </a:lnTo>
                  <a:lnTo>
                    <a:pt x="244589" y="663854"/>
                  </a:lnTo>
                  <a:close/>
                </a:path>
                <a:path w="245109" h="1153159">
                  <a:moveTo>
                    <a:pt x="244589" y="384340"/>
                  </a:moveTo>
                  <a:lnTo>
                    <a:pt x="209664" y="384340"/>
                  </a:lnTo>
                  <a:lnTo>
                    <a:pt x="174713" y="384340"/>
                  </a:lnTo>
                  <a:lnTo>
                    <a:pt x="174713" y="419277"/>
                  </a:lnTo>
                  <a:lnTo>
                    <a:pt x="139763" y="419277"/>
                  </a:lnTo>
                  <a:lnTo>
                    <a:pt x="139763" y="454215"/>
                  </a:lnTo>
                  <a:lnTo>
                    <a:pt x="174713" y="454215"/>
                  </a:lnTo>
                  <a:lnTo>
                    <a:pt x="209638" y="454215"/>
                  </a:lnTo>
                  <a:lnTo>
                    <a:pt x="209638" y="489153"/>
                  </a:lnTo>
                  <a:lnTo>
                    <a:pt x="174713" y="489153"/>
                  </a:lnTo>
                  <a:lnTo>
                    <a:pt x="174713" y="593979"/>
                  </a:lnTo>
                  <a:lnTo>
                    <a:pt x="139763" y="593979"/>
                  </a:lnTo>
                  <a:lnTo>
                    <a:pt x="139763" y="559041"/>
                  </a:lnTo>
                  <a:lnTo>
                    <a:pt x="104813" y="559041"/>
                  </a:lnTo>
                  <a:lnTo>
                    <a:pt x="104813" y="593979"/>
                  </a:lnTo>
                  <a:lnTo>
                    <a:pt x="69900" y="593979"/>
                  </a:lnTo>
                  <a:lnTo>
                    <a:pt x="69900" y="628916"/>
                  </a:lnTo>
                  <a:lnTo>
                    <a:pt x="34950" y="628916"/>
                  </a:lnTo>
                  <a:lnTo>
                    <a:pt x="34950" y="524090"/>
                  </a:lnTo>
                  <a:lnTo>
                    <a:pt x="0" y="524090"/>
                  </a:lnTo>
                  <a:lnTo>
                    <a:pt x="0" y="663854"/>
                  </a:lnTo>
                  <a:lnTo>
                    <a:pt x="34950" y="663854"/>
                  </a:lnTo>
                  <a:lnTo>
                    <a:pt x="34950" y="698792"/>
                  </a:lnTo>
                  <a:lnTo>
                    <a:pt x="69900" y="698792"/>
                  </a:lnTo>
                  <a:lnTo>
                    <a:pt x="69900" y="628929"/>
                  </a:lnTo>
                  <a:lnTo>
                    <a:pt x="104813" y="628929"/>
                  </a:lnTo>
                  <a:lnTo>
                    <a:pt x="104813" y="698792"/>
                  </a:lnTo>
                  <a:lnTo>
                    <a:pt x="69900" y="698792"/>
                  </a:lnTo>
                  <a:lnTo>
                    <a:pt x="69900" y="733742"/>
                  </a:lnTo>
                  <a:lnTo>
                    <a:pt x="104813" y="733742"/>
                  </a:lnTo>
                  <a:lnTo>
                    <a:pt x="104813" y="768680"/>
                  </a:lnTo>
                  <a:lnTo>
                    <a:pt x="139763" y="768680"/>
                  </a:lnTo>
                  <a:lnTo>
                    <a:pt x="174713" y="768680"/>
                  </a:lnTo>
                  <a:lnTo>
                    <a:pt x="174713" y="733742"/>
                  </a:lnTo>
                  <a:lnTo>
                    <a:pt x="139763" y="733742"/>
                  </a:lnTo>
                  <a:lnTo>
                    <a:pt x="104851" y="733742"/>
                  </a:lnTo>
                  <a:lnTo>
                    <a:pt x="104851" y="698792"/>
                  </a:lnTo>
                  <a:lnTo>
                    <a:pt x="139763" y="698792"/>
                  </a:lnTo>
                  <a:lnTo>
                    <a:pt x="174713" y="698804"/>
                  </a:lnTo>
                  <a:lnTo>
                    <a:pt x="174713" y="663854"/>
                  </a:lnTo>
                  <a:lnTo>
                    <a:pt x="139763" y="663854"/>
                  </a:lnTo>
                  <a:lnTo>
                    <a:pt x="139763" y="628929"/>
                  </a:lnTo>
                  <a:lnTo>
                    <a:pt x="174713" y="628929"/>
                  </a:lnTo>
                  <a:lnTo>
                    <a:pt x="209638" y="628929"/>
                  </a:lnTo>
                  <a:lnTo>
                    <a:pt x="244589" y="628929"/>
                  </a:lnTo>
                  <a:lnTo>
                    <a:pt x="244589" y="593979"/>
                  </a:lnTo>
                  <a:lnTo>
                    <a:pt x="209664" y="593979"/>
                  </a:lnTo>
                  <a:lnTo>
                    <a:pt x="209664" y="559028"/>
                  </a:lnTo>
                  <a:lnTo>
                    <a:pt x="244589" y="559028"/>
                  </a:lnTo>
                  <a:lnTo>
                    <a:pt x="244589" y="524090"/>
                  </a:lnTo>
                  <a:lnTo>
                    <a:pt x="209664" y="524090"/>
                  </a:lnTo>
                  <a:lnTo>
                    <a:pt x="209664" y="489153"/>
                  </a:lnTo>
                  <a:lnTo>
                    <a:pt x="244589" y="489153"/>
                  </a:lnTo>
                  <a:lnTo>
                    <a:pt x="244589" y="454215"/>
                  </a:lnTo>
                  <a:lnTo>
                    <a:pt x="209664" y="454215"/>
                  </a:lnTo>
                  <a:lnTo>
                    <a:pt x="209664" y="419290"/>
                  </a:lnTo>
                  <a:lnTo>
                    <a:pt x="244589" y="419290"/>
                  </a:lnTo>
                  <a:lnTo>
                    <a:pt x="244589" y="384340"/>
                  </a:lnTo>
                  <a:close/>
                </a:path>
                <a:path w="245109" h="1153159">
                  <a:moveTo>
                    <a:pt x="244589" y="174701"/>
                  </a:moveTo>
                  <a:lnTo>
                    <a:pt x="209638" y="174701"/>
                  </a:lnTo>
                  <a:lnTo>
                    <a:pt x="209638" y="244563"/>
                  </a:lnTo>
                  <a:lnTo>
                    <a:pt x="244589" y="244563"/>
                  </a:lnTo>
                  <a:lnTo>
                    <a:pt x="244589" y="174701"/>
                  </a:lnTo>
                  <a:close/>
                </a:path>
                <a:path w="245109" h="1153159">
                  <a:moveTo>
                    <a:pt x="244589" y="0"/>
                  </a:moveTo>
                  <a:lnTo>
                    <a:pt x="244589" y="0"/>
                  </a:lnTo>
                  <a:lnTo>
                    <a:pt x="104813" y="0"/>
                  </a:lnTo>
                  <a:lnTo>
                    <a:pt x="104813" y="104825"/>
                  </a:lnTo>
                  <a:lnTo>
                    <a:pt x="69900" y="104825"/>
                  </a:lnTo>
                  <a:lnTo>
                    <a:pt x="34950" y="104825"/>
                  </a:lnTo>
                  <a:lnTo>
                    <a:pt x="34950" y="209651"/>
                  </a:lnTo>
                  <a:lnTo>
                    <a:pt x="69900" y="209651"/>
                  </a:lnTo>
                  <a:lnTo>
                    <a:pt x="69900" y="244563"/>
                  </a:lnTo>
                  <a:lnTo>
                    <a:pt x="104851" y="244563"/>
                  </a:lnTo>
                  <a:lnTo>
                    <a:pt x="104851" y="209638"/>
                  </a:lnTo>
                  <a:lnTo>
                    <a:pt x="139763" y="209638"/>
                  </a:lnTo>
                  <a:lnTo>
                    <a:pt x="139763" y="244563"/>
                  </a:lnTo>
                  <a:lnTo>
                    <a:pt x="174713" y="244563"/>
                  </a:lnTo>
                  <a:lnTo>
                    <a:pt x="174713" y="139763"/>
                  </a:lnTo>
                  <a:lnTo>
                    <a:pt x="209638" y="139763"/>
                  </a:lnTo>
                  <a:lnTo>
                    <a:pt x="244589" y="139763"/>
                  </a:lnTo>
                  <a:lnTo>
                    <a:pt x="244589" y="104825"/>
                  </a:lnTo>
                  <a:lnTo>
                    <a:pt x="244589" y="69875"/>
                  </a:lnTo>
                  <a:lnTo>
                    <a:pt x="209664" y="69875"/>
                  </a:lnTo>
                  <a:lnTo>
                    <a:pt x="174713" y="69875"/>
                  </a:lnTo>
                  <a:lnTo>
                    <a:pt x="174713" y="104825"/>
                  </a:lnTo>
                  <a:lnTo>
                    <a:pt x="174713" y="139750"/>
                  </a:lnTo>
                  <a:lnTo>
                    <a:pt x="139763" y="139750"/>
                  </a:lnTo>
                  <a:lnTo>
                    <a:pt x="139763" y="174701"/>
                  </a:lnTo>
                  <a:lnTo>
                    <a:pt x="104851" y="174701"/>
                  </a:lnTo>
                  <a:lnTo>
                    <a:pt x="69900" y="174701"/>
                  </a:lnTo>
                  <a:lnTo>
                    <a:pt x="69900" y="139763"/>
                  </a:lnTo>
                  <a:lnTo>
                    <a:pt x="104851" y="139763"/>
                  </a:lnTo>
                  <a:lnTo>
                    <a:pt x="104851" y="104825"/>
                  </a:lnTo>
                  <a:lnTo>
                    <a:pt x="139763" y="104825"/>
                  </a:lnTo>
                  <a:lnTo>
                    <a:pt x="174713" y="104825"/>
                  </a:lnTo>
                  <a:lnTo>
                    <a:pt x="174713" y="69875"/>
                  </a:lnTo>
                  <a:lnTo>
                    <a:pt x="139763" y="69875"/>
                  </a:lnTo>
                  <a:lnTo>
                    <a:pt x="139763" y="34950"/>
                  </a:lnTo>
                  <a:lnTo>
                    <a:pt x="174713" y="34950"/>
                  </a:lnTo>
                  <a:lnTo>
                    <a:pt x="209638" y="34950"/>
                  </a:lnTo>
                  <a:lnTo>
                    <a:pt x="244589" y="34950"/>
                  </a:lnTo>
                  <a:lnTo>
                    <a:pt x="2445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5930042" y="6982148"/>
              <a:ext cx="140335" cy="1153160"/>
            </a:xfrm>
            <a:custGeom>
              <a:avLst/>
              <a:gdLst/>
              <a:ahLst/>
              <a:cxnLst/>
              <a:rect l="l" t="t" r="r" b="b"/>
              <a:pathLst>
                <a:path w="140334" h="1153159">
                  <a:moveTo>
                    <a:pt x="34950" y="1013256"/>
                  </a:moveTo>
                  <a:lnTo>
                    <a:pt x="0" y="1013256"/>
                  </a:lnTo>
                  <a:lnTo>
                    <a:pt x="0" y="1048194"/>
                  </a:lnTo>
                  <a:lnTo>
                    <a:pt x="34950" y="1048194"/>
                  </a:lnTo>
                  <a:lnTo>
                    <a:pt x="34950" y="1013256"/>
                  </a:lnTo>
                  <a:close/>
                </a:path>
                <a:path w="140334" h="1153159">
                  <a:moveTo>
                    <a:pt x="69900" y="943381"/>
                  </a:moveTo>
                  <a:lnTo>
                    <a:pt x="34950" y="943381"/>
                  </a:lnTo>
                  <a:lnTo>
                    <a:pt x="34950" y="1013256"/>
                  </a:lnTo>
                  <a:lnTo>
                    <a:pt x="69900" y="1013256"/>
                  </a:lnTo>
                  <a:lnTo>
                    <a:pt x="69900" y="943381"/>
                  </a:lnTo>
                  <a:close/>
                </a:path>
                <a:path w="140334" h="1153159">
                  <a:moveTo>
                    <a:pt x="104825" y="1083132"/>
                  </a:moveTo>
                  <a:lnTo>
                    <a:pt x="69900" y="1083132"/>
                  </a:lnTo>
                  <a:lnTo>
                    <a:pt x="69900" y="1048194"/>
                  </a:lnTo>
                  <a:lnTo>
                    <a:pt x="34950" y="1048194"/>
                  </a:lnTo>
                  <a:lnTo>
                    <a:pt x="34950" y="1083132"/>
                  </a:lnTo>
                  <a:lnTo>
                    <a:pt x="0" y="1083132"/>
                  </a:lnTo>
                  <a:lnTo>
                    <a:pt x="0" y="1118069"/>
                  </a:lnTo>
                  <a:lnTo>
                    <a:pt x="34950" y="1118069"/>
                  </a:lnTo>
                  <a:lnTo>
                    <a:pt x="69888" y="1118069"/>
                  </a:lnTo>
                  <a:lnTo>
                    <a:pt x="69888" y="1153007"/>
                  </a:lnTo>
                  <a:lnTo>
                    <a:pt x="104825" y="1153007"/>
                  </a:lnTo>
                  <a:lnTo>
                    <a:pt x="104825" y="1083132"/>
                  </a:lnTo>
                  <a:close/>
                </a:path>
                <a:path w="140334" h="1153159">
                  <a:moveTo>
                    <a:pt x="104825" y="628916"/>
                  </a:moveTo>
                  <a:lnTo>
                    <a:pt x="69888" y="628916"/>
                  </a:lnTo>
                  <a:lnTo>
                    <a:pt x="69888" y="663854"/>
                  </a:lnTo>
                  <a:lnTo>
                    <a:pt x="34950" y="663854"/>
                  </a:lnTo>
                  <a:lnTo>
                    <a:pt x="34950" y="698804"/>
                  </a:lnTo>
                  <a:lnTo>
                    <a:pt x="69888" y="698804"/>
                  </a:lnTo>
                  <a:lnTo>
                    <a:pt x="69888" y="733742"/>
                  </a:lnTo>
                  <a:lnTo>
                    <a:pt x="34950" y="733742"/>
                  </a:lnTo>
                  <a:lnTo>
                    <a:pt x="34950" y="768680"/>
                  </a:lnTo>
                  <a:lnTo>
                    <a:pt x="69888" y="768680"/>
                  </a:lnTo>
                  <a:lnTo>
                    <a:pt x="34950" y="768692"/>
                  </a:lnTo>
                  <a:lnTo>
                    <a:pt x="34950" y="838555"/>
                  </a:lnTo>
                  <a:lnTo>
                    <a:pt x="69888" y="838555"/>
                  </a:lnTo>
                  <a:lnTo>
                    <a:pt x="69888" y="873506"/>
                  </a:lnTo>
                  <a:lnTo>
                    <a:pt x="34950" y="873506"/>
                  </a:lnTo>
                  <a:lnTo>
                    <a:pt x="34950" y="908443"/>
                  </a:lnTo>
                  <a:lnTo>
                    <a:pt x="69888" y="908443"/>
                  </a:lnTo>
                  <a:lnTo>
                    <a:pt x="104825" y="908456"/>
                  </a:lnTo>
                  <a:lnTo>
                    <a:pt x="104825" y="768692"/>
                  </a:lnTo>
                  <a:lnTo>
                    <a:pt x="104825" y="628916"/>
                  </a:lnTo>
                  <a:close/>
                </a:path>
                <a:path w="140334" h="1153159">
                  <a:moveTo>
                    <a:pt x="104825" y="524090"/>
                  </a:moveTo>
                  <a:lnTo>
                    <a:pt x="69900" y="524090"/>
                  </a:lnTo>
                  <a:lnTo>
                    <a:pt x="34950" y="524090"/>
                  </a:lnTo>
                  <a:lnTo>
                    <a:pt x="34950" y="559028"/>
                  </a:lnTo>
                  <a:lnTo>
                    <a:pt x="69888" y="559028"/>
                  </a:lnTo>
                  <a:lnTo>
                    <a:pt x="69888" y="593966"/>
                  </a:lnTo>
                  <a:lnTo>
                    <a:pt x="104825" y="593966"/>
                  </a:lnTo>
                  <a:lnTo>
                    <a:pt x="104825" y="524090"/>
                  </a:lnTo>
                  <a:close/>
                </a:path>
                <a:path w="140334" h="1153159">
                  <a:moveTo>
                    <a:pt x="139776" y="314452"/>
                  </a:moveTo>
                  <a:lnTo>
                    <a:pt x="104825" y="314452"/>
                  </a:lnTo>
                  <a:lnTo>
                    <a:pt x="104825" y="279527"/>
                  </a:lnTo>
                  <a:lnTo>
                    <a:pt x="69888" y="279527"/>
                  </a:lnTo>
                  <a:lnTo>
                    <a:pt x="69888" y="314452"/>
                  </a:lnTo>
                  <a:lnTo>
                    <a:pt x="34950" y="314452"/>
                  </a:lnTo>
                  <a:lnTo>
                    <a:pt x="34950" y="419277"/>
                  </a:lnTo>
                  <a:lnTo>
                    <a:pt x="69888" y="419277"/>
                  </a:lnTo>
                  <a:lnTo>
                    <a:pt x="69888" y="454215"/>
                  </a:lnTo>
                  <a:lnTo>
                    <a:pt x="104825" y="454215"/>
                  </a:lnTo>
                  <a:lnTo>
                    <a:pt x="104825" y="489153"/>
                  </a:lnTo>
                  <a:lnTo>
                    <a:pt x="139776" y="489153"/>
                  </a:lnTo>
                  <a:lnTo>
                    <a:pt x="139776" y="419277"/>
                  </a:lnTo>
                  <a:lnTo>
                    <a:pt x="104825" y="419277"/>
                  </a:lnTo>
                  <a:lnTo>
                    <a:pt x="69900" y="419277"/>
                  </a:lnTo>
                  <a:lnTo>
                    <a:pt x="69900" y="384340"/>
                  </a:lnTo>
                  <a:lnTo>
                    <a:pt x="104825" y="384340"/>
                  </a:lnTo>
                  <a:lnTo>
                    <a:pt x="104825" y="349389"/>
                  </a:lnTo>
                  <a:lnTo>
                    <a:pt x="69900" y="349389"/>
                  </a:lnTo>
                  <a:lnTo>
                    <a:pt x="69900" y="314464"/>
                  </a:lnTo>
                  <a:lnTo>
                    <a:pt x="104825" y="314464"/>
                  </a:lnTo>
                  <a:lnTo>
                    <a:pt x="104825" y="349389"/>
                  </a:lnTo>
                  <a:lnTo>
                    <a:pt x="139776" y="349389"/>
                  </a:lnTo>
                  <a:lnTo>
                    <a:pt x="139776" y="314452"/>
                  </a:lnTo>
                  <a:close/>
                </a:path>
                <a:path w="140334" h="1153159">
                  <a:moveTo>
                    <a:pt x="139776" y="69875"/>
                  </a:moveTo>
                  <a:lnTo>
                    <a:pt x="104825" y="69875"/>
                  </a:lnTo>
                  <a:lnTo>
                    <a:pt x="69900" y="69875"/>
                  </a:lnTo>
                  <a:lnTo>
                    <a:pt x="69900" y="0"/>
                  </a:lnTo>
                  <a:lnTo>
                    <a:pt x="34950" y="0"/>
                  </a:lnTo>
                  <a:lnTo>
                    <a:pt x="34950" y="104825"/>
                  </a:lnTo>
                  <a:lnTo>
                    <a:pt x="69888" y="104825"/>
                  </a:lnTo>
                  <a:lnTo>
                    <a:pt x="69888" y="244563"/>
                  </a:lnTo>
                  <a:lnTo>
                    <a:pt x="34950" y="244563"/>
                  </a:lnTo>
                  <a:lnTo>
                    <a:pt x="34950" y="279514"/>
                  </a:lnTo>
                  <a:lnTo>
                    <a:pt x="69900" y="279514"/>
                  </a:lnTo>
                  <a:lnTo>
                    <a:pt x="69900" y="244589"/>
                  </a:lnTo>
                  <a:lnTo>
                    <a:pt x="104825" y="244589"/>
                  </a:lnTo>
                  <a:lnTo>
                    <a:pt x="104825" y="279514"/>
                  </a:lnTo>
                  <a:lnTo>
                    <a:pt x="139776" y="279514"/>
                  </a:lnTo>
                  <a:lnTo>
                    <a:pt x="139776" y="244563"/>
                  </a:lnTo>
                  <a:lnTo>
                    <a:pt x="104825" y="244563"/>
                  </a:lnTo>
                  <a:lnTo>
                    <a:pt x="104825" y="174701"/>
                  </a:lnTo>
                  <a:lnTo>
                    <a:pt x="139776" y="174701"/>
                  </a:lnTo>
                  <a:lnTo>
                    <a:pt x="139776" y="139750"/>
                  </a:lnTo>
                  <a:lnTo>
                    <a:pt x="104825" y="139750"/>
                  </a:lnTo>
                  <a:lnTo>
                    <a:pt x="104825" y="104825"/>
                  </a:lnTo>
                  <a:lnTo>
                    <a:pt x="139776" y="104825"/>
                  </a:lnTo>
                  <a:lnTo>
                    <a:pt x="139776" y="69875"/>
                  </a:lnTo>
                  <a:close/>
                </a:path>
                <a:path w="140334" h="1153159">
                  <a:moveTo>
                    <a:pt x="139776" y="0"/>
                  </a:moveTo>
                  <a:lnTo>
                    <a:pt x="104825" y="0"/>
                  </a:lnTo>
                  <a:lnTo>
                    <a:pt x="104825" y="34950"/>
                  </a:lnTo>
                  <a:lnTo>
                    <a:pt x="139776" y="34950"/>
                  </a:lnTo>
                  <a:lnTo>
                    <a:pt x="1397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6052349" y="7576125"/>
              <a:ext cx="0" cy="559435"/>
            </a:xfrm>
            <a:custGeom>
              <a:avLst/>
              <a:gdLst/>
              <a:ahLst/>
              <a:cxnLst/>
              <a:rect l="l" t="t" r="r" b="b"/>
              <a:pathLst>
                <a:path h="559434">
                  <a:moveTo>
                    <a:pt x="0" y="0"/>
                  </a:moveTo>
                  <a:lnTo>
                    <a:pt x="0" y="559040"/>
                  </a:lnTo>
                </a:path>
              </a:pathLst>
            </a:custGeom>
            <a:ln w="3495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6069819" y="6982148"/>
              <a:ext cx="245110" cy="1153160"/>
            </a:xfrm>
            <a:custGeom>
              <a:avLst/>
              <a:gdLst/>
              <a:ahLst/>
              <a:cxnLst/>
              <a:rect l="l" t="t" r="r" b="b"/>
              <a:pathLst>
                <a:path w="245109" h="1153159">
                  <a:moveTo>
                    <a:pt x="34950" y="174701"/>
                  </a:moveTo>
                  <a:lnTo>
                    <a:pt x="0" y="174701"/>
                  </a:lnTo>
                  <a:lnTo>
                    <a:pt x="0" y="279527"/>
                  </a:lnTo>
                  <a:lnTo>
                    <a:pt x="34950" y="279527"/>
                  </a:lnTo>
                  <a:lnTo>
                    <a:pt x="34950" y="174701"/>
                  </a:lnTo>
                  <a:close/>
                </a:path>
                <a:path w="245109" h="1153159">
                  <a:moveTo>
                    <a:pt x="34950" y="69875"/>
                  </a:moveTo>
                  <a:lnTo>
                    <a:pt x="0" y="69875"/>
                  </a:lnTo>
                  <a:lnTo>
                    <a:pt x="0" y="104825"/>
                  </a:lnTo>
                  <a:lnTo>
                    <a:pt x="0" y="139763"/>
                  </a:lnTo>
                  <a:lnTo>
                    <a:pt x="34950" y="139763"/>
                  </a:lnTo>
                  <a:lnTo>
                    <a:pt x="34950" y="104825"/>
                  </a:lnTo>
                  <a:lnTo>
                    <a:pt x="34950" y="69875"/>
                  </a:lnTo>
                  <a:close/>
                </a:path>
                <a:path w="245109" h="1153159">
                  <a:moveTo>
                    <a:pt x="34950" y="0"/>
                  </a:moveTo>
                  <a:lnTo>
                    <a:pt x="0" y="0"/>
                  </a:lnTo>
                  <a:lnTo>
                    <a:pt x="0" y="34950"/>
                  </a:lnTo>
                  <a:lnTo>
                    <a:pt x="34950" y="34950"/>
                  </a:lnTo>
                  <a:lnTo>
                    <a:pt x="34950" y="0"/>
                  </a:lnTo>
                  <a:close/>
                </a:path>
                <a:path w="245109" h="1153159">
                  <a:moveTo>
                    <a:pt x="69888" y="768692"/>
                  </a:moveTo>
                  <a:lnTo>
                    <a:pt x="34950" y="768692"/>
                  </a:lnTo>
                  <a:lnTo>
                    <a:pt x="0" y="768692"/>
                  </a:lnTo>
                  <a:lnTo>
                    <a:pt x="0" y="803630"/>
                  </a:lnTo>
                  <a:lnTo>
                    <a:pt x="34937" y="803630"/>
                  </a:lnTo>
                  <a:lnTo>
                    <a:pt x="69888" y="803630"/>
                  </a:lnTo>
                  <a:lnTo>
                    <a:pt x="69888" y="768692"/>
                  </a:lnTo>
                  <a:close/>
                </a:path>
                <a:path w="245109" h="1153159">
                  <a:moveTo>
                    <a:pt x="104825" y="908431"/>
                  </a:moveTo>
                  <a:lnTo>
                    <a:pt x="69888" y="908431"/>
                  </a:lnTo>
                  <a:lnTo>
                    <a:pt x="69888" y="943381"/>
                  </a:lnTo>
                  <a:lnTo>
                    <a:pt x="104825" y="943381"/>
                  </a:lnTo>
                  <a:lnTo>
                    <a:pt x="104825" y="908431"/>
                  </a:lnTo>
                  <a:close/>
                </a:path>
                <a:path w="245109" h="1153159">
                  <a:moveTo>
                    <a:pt x="104825" y="733742"/>
                  </a:moveTo>
                  <a:lnTo>
                    <a:pt x="69888" y="733742"/>
                  </a:lnTo>
                  <a:lnTo>
                    <a:pt x="69888" y="768680"/>
                  </a:lnTo>
                  <a:lnTo>
                    <a:pt x="104825" y="768680"/>
                  </a:lnTo>
                  <a:lnTo>
                    <a:pt x="104825" y="733742"/>
                  </a:lnTo>
                  <a:close/>
                </a:path>
                <a:path w="245109" h="1153159">
                  <a:moveTo>
                    <a:pt x="139776" y="1118082"/>
                  </a:moveTo>
                  <a:lnTo>
                    <a:pt x="104825" y="1118082"/>
                  </a:lnTo>
                  <a:lnTo>
                    <a:pt x="104825" y="1153020"/>
                  </a:lnTo>
                  <a:lnTo>
                    <a:pt x="139776" y="1153020"/>
                  </a:lnTo>
                  <a:lnTo>
                    <a:pt x="139776" y="1118082"/>
                  </a:lnTo>
                  <a:close/>
                </a:path>
                <a:path w="245109" h="1153159">
                  <a:moveTo>
                    <a:pt x="244563" y="873506"/>
                  </a:moveTo>
                  <a:lnTo>
                    <a:pt x="209626" y="873506"/>
                  </a:lnTo>
                  <a:lnTo>
                    <a:pt x="209626" y="908443"/>
                  </a:lnTo>
                  <a:lnTo>
                    <a:pt x="244563" y="908443"/>
                  </a:lnTo>
                  <a:lnTo>
                    <a:pt x="244563" y="873506"/>
                  </a:lnTo>
                  <a:close/>
                </a:path>
                <a:path w="245109" h="1153159">
                  <a:moveTo>
                    <a:pt x="244563" y="768692"/>
                  </a:moveTo>
                  <a:lnTo>
                    <a:pt x="209626" y="768692"/>
                  </a:lnTo>
                  <a:lnTo>
                    <a:pt x="209626" y="803617"/>
                  </a:lnTo>
                  <a:lnTo>
                    <a:pt x="174713" y="803617"/>
                  </a:lnTo>
                  <a:lnTo>
                    <a:pt x="174713" y="768692"/>
                  </a:lnTo>
                  <a:lnTo>
                    <a:pt x="174701" y="1048194"/>
                  </a:lnTo>
                  <a:lnTo>
                    <a:pt x="174701" y="1083132"/>
                  </a:lnTo>
                  <a:lnTo>
                    <a:pt x="139776" y="1083132"/>
                  </a:lnTo>
                  <a:lnTo>
                    <a:pt x="139776" y="1048194"/>
                  </a:lnTo>
                  <a:lnTo>
                    <a:pt x="174701" y="1048194"/>
                  </a:lnTo>
                  <a:lnTo>
                    <a:pt x="174701" y="768692"/>
                  </a:lnTo>
                  <a:lnTo>
                    <a:pt x="139776" y="768692"/>
                  </a:lnTo>
                  <a:lnTo>
                    <a:pt x="104825" y="768692"/>
                  </a:lnTo>
                  <a:lnTo>
                    <a:pt x="104825" y="803630"/>
                  </a:lnTo>
                  <a:lnTo>
                    <a:pt x="139750" y="803630"/>
                  </a:lnTo>
                  <a:lnTo>
                    <a:pt x="139750" y="838555"/>
                  </a:lnTo>
                  <a:lnTo>
                    <a:pt x="139750" y="873506"/>
                  </a:lnTo>
                  <a:lnTo>
                    <a:pt x="139750" y="908431"/>
                  </a:lnTo>
                  <a:lnTo>
                    <a:pt x="139750" y="978319"/>
                  </a:lnTo>
                  <a:lnTo>
                    <a:pt x="104825" y="978319"/>
                  </a:lnTo>
                  <a:lnTo>
                    <a:pt x="69888" y="978319"/>
                  </a:lnTo>
                  <a:lnTo>
                    <a:pt x="34950" y="978319"/>
                  </a:lnTo>
                  <a:lnTo>
                    <a:pt x="34950" y="908431"/>
                  </a:lnTo>
                  <a:lnTo>
                    <a:pt x="34950" y="873506"/>
                  </a:lnTo>
                  <a:lnTo>
                    <a:pt x="69888" y="873506"/>
                  </a:lnTo>
                  <a:lnTo>
                    <a:pt x="104825" y="873506"/>
                  </a:lnTo>
                  <a:lnTo>
                    <a:pt x="139750" y="873506"/>
                  </a:lnTo>
                  <a:lnTo>
                    <a:pt x="139750" y="838555"/>
                  </a:lnTo>
                  <a:lnTo>
                    <a:pt x="104825" y="838555"/>
                  </a:lnTo>
                  <a:lnTo>
                    <a:pt x="69888" y="838555"/>
                  </a:lnTo>
                  <a:lnTo>
                    <a:pt x="34950" y="838555"/>
                  </a:lnTo>
                  <a:lnTo>
                    <a:pt x="0" y="838555"/>
                  </a:lnTo>
                  <a:lnTo>
                    <a:pt x="0" y="908431"/>
                  </a:lnTo>
                  <a:lnTo>
                    <a:pt x="0" y="1013256"/>
                  </a:lnTo>
                  <a:lnTo>
                    <a:pt x="34937" y="1013256"/>
                  </a:lnTo>
                  <a:lnTo>
                    <a:pt x="34937" y="1048194"/>
                  </a:lnTo>
                  <a:lnTo>
                    <a:pt x="69888" y="1048194"/>
                  </a:lnTo>
                  <a:lnTo>
                    <a:pt x="69888" y="1013256"/>
                  </a:lnTo>
                  <a:lnTo>
                    <a:pt x="104825" y="1013256"/>
                  </a:lnTo>
                  <a:lnTo>
                    <a:pt x="139750" y="1013256"/>
                  </a:lnTo>
                  <a:lnTo>
                    <a:pt x="139750" y="1048194"/>
                  </a:lnTo>
                  <a:lnTo>
                    <a:pt x="104825" y="1048194"/>
                  </a:lnTo>
                  <a:lnTo>
                    <a:pt x="69888" y="1048194"/>
                  </a:lnTo>
                  <a:lnTo>
                    <a:pt x="69888" y="1083132"/>
                  </a:lnTo>
                  <a:lnTo>
                    <a:pt x="34937" y="1083132"/>
                  </a:lnTo>
                  <a:lnTo>
                    <a:pt x="34937" y="1118082"/>
                  </a:lnTo>
                  <a:lnTo>
                    <a:pt x="0" y="1118082"/>
                  </a:lnTo>
                  <a:lnTo>
                    <a:pt x="0" y="1153020"/>
                  </a:lnTo>
                  <a:lnTo>
                    <a:pt x="34950" y="1153020"/>
                  </a:lnTo>
                  <a:lnTo>
                    <a:pt x="69888" y="1153007"/>
                  </a:lnTo>
                  <a:lnTo>
                    <a:pt x="69888" y="1083144"/>
                  </a:lnTo>
                  <a:lnTo>
                    <a:pt x="104825" y="1083144"/>
                  </a:lnTo>
                  <a:lnTo>
                    <a:pt x="139750" y="1083144"/>
                  </a:lnTo>
                  <a:lnTo>
                    <a:pt x="139750" y="1118069"/>
                  </a:lnTo>
                  <a:lnTo>
                    <a:pt x="174701" y="1118069"/>
                  </a:lnTo>
                  <a:lnTo>
                    <a:pt x="209638" y="1118069"/>
                  </a:lnTo>
                  <a:lnTo>
                    <a:pt x="209638" y="1083144"/>
                  </a:lnTo>
                  <a:lnTo>
                    <a:pt x="209638" y="1048194"/>
                  </a:lnTo>
                  <a:lnTo>
                    <a:pt x="174713" y="1048194"/>
                  </a:lnTo>
                  <a:lnTo>
                    <a:pt x="174713" y="1013256"/>
                  </a:lnTo>
                  <a:lnTo>
                    <a:pt x="209638" y="1013256"/>
                  </a:lnTo>
                  <a:lnTo>
                    <a:pt x="209638" y="943381"/>
                  </a:lnTo>
                  <a:lnTo>
                    <a:pt x="174713" y="943381"/>
                  </a:lnTo>
                  <a:lnTo>
                    <a:pt x="174713" y="908456"/>
                  </a:lnTo>
                  <a:lnTo>
                    <a:pt x="174713" y="838555"/>
                  </a:lnTo>
                  <a:lnTo>
                    <a:pt x="209626" y="838555"/>
                  </a:lnTo>
                  <a:lnTo>
                    <a:pt x="244563" y="838555"/>
                  </a:lnTo>
                  <a:lnTo>
                    <a:pt x="244563" y="768692"/>
                  </a:lnTo>
                  <a:close/>
                </a:path>
                <a:path w="245109" h="1153159">
                  <a:moveTo>
                    <a:pt x="244563" y="524090"/>
                  </a:moveTo>
                  <a:lnTo>
                    <a:pt x="209638" y="524090"/>
                  </a:lnTo>
                  <a:lnTo>
                    <a:pt x="174701" y="524090"/>
                  </a:lnTo>
                  <a:lnTo>
                    <a:pt x="174701" y="559028"/>
                  </a:lnTo>
                  <a:lnTo>
                    <a:pt x="209626" y="559028"/>
                  </a:lnTo>
                  <a:lnTo>
                    <a:pt x="244563" y="559028"/>
                  </a:lnTo>
                  <a:lnTo>
                    <a:pt x="244563" y="524090"/>
                  </a:lnTo>
                  <a:close/>
                </a:path>
                <a:path w="245109" h="1153159">
                  <a:moveTo>
                    <a:pt x="244563" y="279527"/>
                  </a:moveTo>
                  <a:lnTo>
                    <a:pt x="209638" y="279527"/>
                  </a:lnTo>
                  <a:lnTo>
                    <a:pt x="209626" y="349389"/>
                  </a:lnTo>
                  <a:lnTo>
                    <a:pt x="209626" y="384340"/>
                  </a:lnTo>
                  <a:lnTo>
                    <a:pt x="174713" y="384340"/>
                  </a:lnTo>
                  <a:lnTo>
                    <a:pt x="174713" y="349389"/>
                  </a:lnTo>
                  <a:lnTo>
                    <a:pt x="209626" y="349389"/>
                  </a:lnTo>
                  <a:lnTo>
                    <a:pt x="209626" y="279527"/>
                  </a:lnTo>
                  <a:lnTo>
                    <a:pt x="174713" y="279527"/>
                  </a:lnTo>
                  <a:lnTo>
                    <a:pt x="174701" y="314464"/>
                  </a:lnTo>
                  <a:lnTo>
                    <a:pt x="174701" y="349389"/>
                  </a:lnTo>
                  <a:lnTo>
                    <a:pt x="139776" y="349389"/>
                  </a:lnTo>
                  <a:lnTo>
                    <a:pt x="139776" y="314464"/>
                  </a:lnTo>
                  <a:lnTo>
                    <a:pt x="174701" y="314464"/>
                  </a:lnTo>
                  <a:lnTo>
                    <a:pt x="174701" y="279527"/>
                  </a:lnTo>
                  <a:lnTo>
                    <a:pt x="139776" y="279527"/>
                  </a:lnTo>
                  <a:lnTo>
                    <a:pt x="104825" y="279527"/>
                  </a:lnTo>
                  <a:lnTo>
                    <a:pt x="69888" y="279527"/>
                  </a:lnTo>
                  <a:lnTo>
                    <a:pt x="69888" y="349389"/>
                  </a:lnTo>
                  <a:lnTo>
                    <a:pt x="34950" y="349389"/>
                  </a:lnTo>
                  <a:lnTo>
                    <a:pt x="0" y="349389"/>
                  </a:lnTo>
                  <a:lnTo>
                    <a:pt x="0" y="384340"/>
                  </a:lnTo>
                  <a:lnTo>
                    <a:pt x="34937" y="384340"/>
                  </a:lnTo>
                  <a:lnTo>
                    <a:pt x="34937" y="454215"/>
                  </a:lnTo>
                  <a:lnTo>
                    <a:pt x="69888" y="454215"/>
                  </a:lnTo>
                  <a:lnTo>
                    <a:pt x="69888" y="384340"/>
                  </a:lnTo>
                  <a:lnTo>
                    <a:pt x="104825" y="384340"/>
                  </a:lnTo>
                  <a:lnTo>
                    <a:pt x="104825" y="349389"/>
                  </a:lnTo>
                  <a:lnTo>
                    <a:pt x="139750" y="349389"/>
                  </a:lnTo>
                  <a:lnTo>
                    <a:pt x="139750" y="419277"/>
                  </a:lnTo>
                  <a:lnTo>
                    <a:pt x="104825" y="419277"/>
                  </a:lnTo>
                  <a:lnTo>
                    <a:pt x="104825" y="454215"/>
                  </a:lnTo>
                  <a:lnTo>
                    <a:pt x="69888" y="454215"/>
                  </a:lnTo>
                  <a:lnTo>
                    <a:pt x="69888" y="489153"/>
                  </a:lnTo>
                  <a:lnTo>
                    <a:pt x="34937" y="489153"/>
                  </a:lnTo>
                  <a:lnTo>
                    <a:pt x="34937" y="559041"/>
                  </a:lnTo>
                  <a:lnTo>
                    <a:pt x="0" y="559041"/>
                  </a:lnTo>
                  <a:lnTo>
                    <a:pt x="0" y="593979"/>
                  </a:lnTo>
                  <a:lnTo>
                    <a:pt x="34937" y="593979"/>
                  </a:lnTo>
                  <a:lnTo>
                    <a:pt x="34937" y="698792"/>
                  </a:lnTo>
                  <a:lnTo>
                    <a:pt x="0" y="698792"/>
                  </a:lnTo>
                  <a:lnTo>
                    <a:pt x="0" y="733742"/>
                  </a:lnTo>
                  <a:lnTo>
                    <a:pt x="34937" y="733742"/>
                  </a:lnTo>
                  <a:lnTo>
                    <a:pt x="69888" y="733742"/>
                  </a:lnTo>
                  <a:lnTo>
                    <a:pt x="69888" y="698804"/>
                  </a:lnTo>
                  <a:lnTo>
                    <a:pt x="104825" y="698804"/>
                  </a:lnTo>
                  <a:lnTo>
                    <a:pt x="104825" y="733742"/>
                  </a:lnTo>
                  <a:lnTo>
                    <a:pt x="139750" y="733742"/>
                  </a:lnTo>
                  <a:lnTo>
                    <a:pt x="174701" y="733742"/>
                  </a:lnTo>
                  <a:lnTo>
                    <a:pt x="174701" y="768680"/>
                  </a:lnTo>
                  <a:lnTo>
                    <a:pt x="209638" y="768680"/>
                  </a:lnTo>
                  <a:lnTo>
                    <a:pt x="209638" y="698804"/>
                  </a:lnTo>
                  <a:lnTo>
                    <a:pt x="244563" y="698804"/>
                  </a:lnTo>
                  <a:lnTo>
                    <a:pt x="244563" y="593979"/>
                  </a:lnTo>
                  <a:lnTo>
                    <a:pt x="209638" y="593979"/>
                  </a:lnTo>
                  <a:lnTo>
                    <a:pt x="209626" y="628929"/>
                  </a:lnTo>
                  <a:lnTo>
                    <a:pt x="209626" y="663854"/>
                  </a:lnTo>
                  <a:lnTo>
                    <a:pt x="174713" y="663854"/>
                  </a:lnTo>
                  <a:lnTo>
                    <a:pt x="174713" y="628929"/>
                  </a:lnTo>
                  <a:lnTo>
                    <a:pt x="209626" y="628929"/>
                  </a:lnTo>
                  <a:lnTo>
                    <a:pt x="209626" y="593979"/>
                  </a:lnTo>
                  <a:lnTo>
                    <a:pt x="174713" y="593979"/>
                  </a:lnTo>
                  <a:lnTo>
                    <a:pt x="174713" y="559041"/>
                  </a:lnTo>
                  <a:lnTo>
                    <a:pt x="174701" y="593979"/>
                  </a:lnTo>
                  <a:lnTo>
                    <a:pt x="174701" y="628916"/>
                  </a:lnTo>
                  <a:lnTo>
                    <a:pt x="139776" y="628916"/>
                  </a:lnTo>
                  <a:lnTo>
                    <a:pt x="139776" y="593979"/>
                  </a:lnTo>
                  <a:lnTo>
                    <a:pt x="174701" y="593979"/>
                  </a:lnTo>
                  <a:lnTo>
                    <a:pt x="174701" y="559041"/>
                  </a:lnTo>
                  <a:lnTo>
                    <a:pt x="139776" y="559041"/>
                  </a:lnTo>
                  <a:lnTo>
                    <a:pt x="104825" y="559041"/>
                  </a:lnTo>
                  <a:lnTo>
                    <a:pt x="104825" y="593979"/>
                  </a:lnTo>
                  <a:lnTo>
                    <a:pt x="104825" y="628929"/>
                  </a:lnTo>
                  <a:lnTo>
                    <a:pt x="104825" y="663854"/>
                  </a:lnTo>
                  <a:lnTo>
                    <a:pt x="69888" y="663854"/>
                  </a:lnTo>
                  <a:lnTo>
                    <a:pt x="69888" y="628929"/>
                  </a:lnTo>
                  <a:lnTo>
                    <a:pt x="104825" y="628929"/>
                  </a:lnTo>
                  <a:lnTo>
                    <a:pt x="104825" y="593979"/>
                  </a:lnTo>
                  <a:lnTo>
                    <a:pt x="69888" y="593979"/>
                  </a:lnTo>
                  <a:lnTo>
                    <a:pt x="69888" y="559041"/>
                  </a:lnTo>
                  <a:lnTo>
                    <a:pt x="104825" y="559041"/>
                  </a:lnTo>
                  <a:lnTo>
                    <a:pt x="104825" y="489153"/>
                  </a:lnTo>
                  <a:lnTo>
                    <a:pt x="139776" y="489153"/>
                  </a:lnTo>
                  <a:lnTo>
                    <a:pt x="139776" y="454215"/>
                  </a:lnTo>
                  <a:lnTo>
                    <a:pt x="174701" y="454215"/>
                  </a:lnTo>
                  <a:lnTo>
                    <a:pt x="174701" y="489165"/>
                  </a:lnTo>
                  <a:lnTo>
                    <a:pt x="209638" y="489165"/>
                  </a:lnTo>
                  <a:lnTo>
                    <a:pt x="209638" y="419290"/>
                  </a:lnTo>
                  <a:lnTo>
                    <a:pt x="244563" y="419290"/>
                  </a:lnTo>
                  <a:lnTo>
                    <a:pt x="244563" y="279527"/>
                  </a:lnTo>
                  <a:close/>
                </a:path>
                <a:path w="245109" h="1153159">
                  <a:moveTo>
                    <a:pt x="244563" y="69875"/>
                  </a:moveTo>
                  <a:lnTo>
                    <a:pt x="244563" y="69875"/>
                  </a:lnTo>
                  <a:lnTo>
                    <a:pt x="139750" y="69875"/>
                  </a:lnTo>
                  <a:lnTo>
                    <a:pt x="139750" y="104825"/>
                  </a:lnTo>
                  <a:lnTo>
                    <a:pt x="139750" y="174701"/>
                  </a:lnTo>
                  <a:lnTo>
                    <a:pt x="174701" y="174701"/>
                  </a:lnTo>
                  <a:lnTo>
                    <a:pt x="209626" y="174701"/>
                  </a:lnTo>
                  <a:lnTo>
                    <a:pt x="244563" y="174701"/>
                  </a:lnTo>
                  <a:lnTo>
                    <a:pt x="244563" y="104825"/>
                  </a:lnTo>
                  <a:lnTo>
                    <a:pt x="244563" y="69875"/>
                  </a:lnTo>
                  <a:close/>
                </a:path>
                <a:path w="245109" h="1153159">
                  <a:moveTo>
                    <a:pt x="244563" y="0"/>
                  </a:moveTo>
                  <a:lnTo>
                    <a:pt x="244563" y="0"/>
                  </a:lnTo>
                  <a:lnTo>
                    <a:pt x="69888" y="0"/>
                  </a:lnTo>
                  <a:lnTo>
                    <a:pt x="69888" y="104825"/>
                  </a:lnTo>
                  <a:lnTo>
                    <a:pt x="69888" y="244589"/>
                  </a:lnTo>
                  <a:lnTo>
                    <a:pt x="104825" y="244589"/>
                  </a:lnTo>
                  <a:lnTo>
                    <a:pt x="139750" y="244589"/>
                  </a:lnTo>
                  <a:lnTo>
                    <a:pt x="244563" y="244589"/>
                  </a:lnTo>
                  <a:lnTo>
                    <a:pt x="244563" y="209651"/>
                  </a:lnTo>
                  <a:lnTo>
                    <a:pt x="104825" y="209651"/>
                  </a:lnTo>
                  <a:lnTo>
                    <a:pt x="104825" y="104825"/>
                  </a:lnTo>
                  <a:lnTo>
                    <a:pt x="104825" y="34950"/>
                  </a:lnTo>
                  <a:lnTo>
                    <a:pt x="139750" y="34950"/>
                  </a:lnTo>
                  <a:lnTo>
                    <a:pt x="139776" y="34950"/>
                  </a:lnTo>
                  <a:lnTo>
                    <a:pt x="244563" y="34950"/>
                  </a:lnTo>
                  <a:lnTo>
                    <a:pt x="2445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6279445" y="6982148"/>
              <a:ext cx="105410" cy="1153160"/>
            </a:xfrm>
            <a:custGeom>
              <a:avLst/>
              <a:gdLst/>
              <a:ahLst/>
              <a:cxnLst/>
              <a:rect l="l" t="t" r="r" b="b"/>
              <a:pathLst>
                <a:path w="105409" h="1153159">
                  <a:moveTo>
                    <a:pt x="34937" y="1048194"/>
                  </a:moveTo>
                  <a:lnTo>
                    <a:pt x="0" y="1048194"/>
                  </a:lnTo>
                  <a:lnTo>
                    <a:pt x="0" y="1083132"/>
                  </a:lnTo>
                  <a:lnTo>
                    <a:pt x="0" y="1118069"/>
                  </a:lnTo>
                  <a:lnTo>
                    <a:pt x="34937" y="1118069"/>
                  </a:lnTo>
                  <a:lnTo>
                    <a:pt x="34937" y="1083144"/>
                  </a:lnTo>
                  <a:lnTo>
                    <a:pt x="34937" y="1048194"/>
                  </a:lnTo>
                  <a:close/>
                </a:path>
                <a:path w="105409" h="1153159">
                  <a:moveTo>
                    <a:pt x="34937" y="873506"/>
                  </a:moveTo>
                  <a:lnTo>
                    <a:pt x="0" y="873506"/>
                  </a:lnTo>
                  <a:lnTo>
                    <a:pt x="0" y="908431"/>
                  </a:lnTo>
                  <a:lnTo>
                    <a:pt x="0" y="978306"/>
                  </a:lnTo>
                  <a:lnTo>
                    <a:pt x="34937" y="978306"/>
                  </a:lnTo>
                  <a:lnTo>
                    <a:pt x="34937" y="908443"/>
                  </a:lnTo>
                  <a:lnTo>
                    <a:pt x="34937" y="873506"/>
                  </a:lnTo>
                  <a:close/>
                </a:path>
                <a:path w="105409" h="1153159">
                  <a:moveTo>
                    <a:pt x="69900" y="1118082"/>
                  </a:moveTo>
                  <a:lnTo>
                    <a:pt x="34937" y="1118082"/>
                  </a:lnTo>
                  <a:lnTo>
                    <a:pt x="34937" y="1153020"/>
                  </a:lnTo>
                  <a:lnTo>
                    <a:pt x="69900" y="1153020"/>
                  </a:lnTo>
                  <a:lnTo>
                    <a:pt x="69900" y="1118082"/>
                  </a:lnTo>
                  <a:close/>
                </a:path>
                <a:path w="105409" h="1153159">
                  <a:moveTo>
                    <a:pt x="69900" y="768692"/>
                  </a:moveTo>
                  <a:lnTo>
                    <a:pt x="34937" y="768692"/>
                  </a:lnTo>
                  <a:lnTo>
                    <a:pt x="34937" y="803630"/>
                  </a:lnTo>
                  <a:lnTo>
                    <a:pt x="69900" y="803630"/>
                  </a:lnTo>
                  <a:lnTo>
                    <a:pt x="69900" y="768692"/>
                  </a:lnTo>
                  <a:close/>
                </a:path>
                <a:path w="105409" h="1153159">
                  <a:moveTo>
                    <a:pt x="104838" y="943381"/>
                  </a:moveTo>
                  <a:lnTo>
                    <a:pt x="69900" y="943381"/>
                  </a:lnTo>
                  <a:lnTo>
                    <a:pt x="69900" y="978319"/>
                  </a:lnTo>
                  <a:lnTo>
                    <a:pt x="34937" y="978319"/>
                  </a:lnTo>
                  <a:lnTo>
                    <a:pt x="34937" y="1048194"/>
                  </a:lnTo>
                  <a:lnTo>
                    <a:pt x="69900" y="1048194"/>
                  </a:lnTo>
                  <a:lnTo>
                    <a:pt x="104838" y="1048194"/>
                  </a:lnTo>
                  <a:lnTo>
                    <a:pt x="104838" y="1013256"/>
                  </a:lnTo>
                  <a:lnTo>
                    <a:pt x="69900" y="1013256"/>
                  </a:lnTo>
                  <a:lnTo>
                    <a:pt x="69900" y="978331"/>
                  </a:lnTo>
                  <a:lnTo>
                    <a:pt x="104838" y="978331"/>
                  </a:lnTo>
                  <a:lnTo>
                    <a:pt x="104838" y="943381"/>
                  </a:lnTo>
                  <a:close/>
                </a:path>
                <a:path w="105409" h="1153159">
                  <a:moveTo>
                    <a:pt x="104838" y="873506"/>
                  </a:moveTo>
                  <a:lnTo>
                    <a:pt x="69900" y="873506"/>
                  </a:lnTo>
                  <a:lnTo>
                    <a:pt x="69900" y="908443"/>
                  </a:lnTo>
                  <a:lnTo>
                    <a:pt x="104838" y="908443"/>
                  </a:lnTo>
                  <a:lnTo>
                    <a:pt x="104838" y="873506"/>
                  </a:lnTo>
                  <a:close/>
                </a:path>
                <a:path w="105409" h="1153159">
                  <a:moveTo>
                    <a:pt x="104838" y="698792"/>
                  </a:moveTo>
                  <a:lnTo>
                    <a:pt x="69900" y="698792"/>
                  </a:lnTo>
                  <a:lnTo>
                    <a:pt x="69900" y="628916"/>
                  </a:lnTo>
                  <a:lnTo>
                    <a:pt x="34937" y="628916"/>
                  </a:lnTo>
                  <a:lnTo>
                    <a:pt x="34937" y="733742"/>
                  </a:lnTo>
                  <a:lnTo>
                    <a:pt x="69900" y="733742"/>
                  </a:lnTo>
                  <a:lnTo>
                    <a:pt x="69900" y="768654"/>
                  </a:lnTo>
                  <a:lnTo>
                    <a:pt x="104838" y="768654"/>
                  </a:lnTo>
                  <a:lnTo>
                    <a:pt x="104838" y="698792"/>
                  </a:lnTo>
                  <a:close/>
                </a:path>
                <a:path w="105409" h="1153159">
                  <a:moveTo>
                    <a:pt x="104838" y="559041"/>
                  </a:moveTo>
                  <a:lnTo>
                    <a:pt x="69900" y="559041"/>
                  </a:lnTo>
                  <a:lnTo>
                    <a:pt x="69900" y="628916"/>
                  </a:lnTo>
                  <a:lnTo>
                    <a:pt x="104838" y="628916"/>
                  </a:lnTo>
                  <a:lnTo>
                    <a:pt x="104838" y="559041"/>
                  </a:lnTo>
                  <a:close/>
                </a:path>
                <a:path w="105409" h="1153159">
                  <a:moveTo>
                    <a:pt x="104838" y="384340"/>
                  </a:moveTo>
                  <a:lnTo>
                    <a:pt x="69900" y="384340"/>
                  </a:lnTo>
                  <a:lnTo>
                    <a:pt x="69900" y="349389"/>
                  </a:lnTo>
                  <a:lnTo>
                    <a:pt x="34937" y="349389"/>
                  </a:lnTo>
                  <a:lnTo>
                    <a:pt x="34937" y="524090"/>
                  </a:lnTo>
                  <a:lnTo>
                    <a:pt x="69900" y="524090"/>
                  </a:lnTo>
                  <a:lnTo>
                    <a:pt x="69900" y="489165"/>
                  </a:lnTo>
                  <a:lnTo>
                    <a:pt x="104838" y="489165"/>
                  </a:lnTo>
                  <a:lnTo>
                    <a:pt x="104838" y="384340"/>
                  </a:lnTo>
                  <a:close/>
                </a:path>
                <a:path w="105409" h="1153159">
                  <a:moveTo>
                    <a:pt x="104838" y="314452"/>
                  </a:moveTo>
                  <a:lnTo>
                    <a:pt x="69900" y="314452"/>
                  </a:lnTo>
                  <a:lnTo>
                    <a:pt x="69900" y="349389"/>
                  </a:lnTo>
                  <a:lnTo>
                    <a:pt x="104838" y="349389"/>
                  </a:lnTo>
                  <a:lnTo>
                    <a:pt x="104838" y="314452"/>
                  </a:lnTo>
                  <a:close/>
                </a:path>
                <a:path w="105409" h="1153159">
                  <a:moveTo>
                    <a:pt x="104838" y="0"/>
                  </a:moveTo>
                  <a:lnTo>
                    <a:pt x="69900" y="0"/>
                  </a:lnTo>
                  <a:lnTo>
                    <a:pt x="34937" y="0"/>
                  </a:lnTo>
                  <a:lnTo>
                    <a:pt x="34937" y="34950"/>
                  </a:lnTo>
                  <a:lnTo>
                    <a:pt x="69900" y="34950"/>
                  </a:lnTo>
                  <a:lnTo>
                    <a:pt x="69900" y="104825"/>
                  </a:lnTo>
                  <a:lnTo>
                    <a:pt x="69900" y="209651"/>
                  </a:lnTo>
                  <a:lnTo>
                    <a:pt x="34937" y="209651"/>
                  </a:lnTo>
                  <a:lnTo>
                    <a:pt x="34937" y="244589"/>
                  </a:lnTo>
                  <a:lnTo>
                    <a:pt x="69900" y="244589"/>
                  </a:lnTo>
                  <a:lnTo>
                    <a:pt x="104838" y="244589"/>
                  </a:lnTo>
                  <a:lnTo>
                    <a:pt x="104838" y="104825"/>
                  </a:lnTo>
                  <a:lnTo>
                    <a:pt x="10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73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129" y="58427"/>
            <a:ext cx="14281449" cy="17515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68" y="593896"/>
            <a:ext cx="1273727" cy="6787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80945" y="3695907"/>
            <a:ext cx="4283488" cy="134595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6418" y="2428252"/>
            <a:ext cx="8582025" cy="81756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1F6EC7"/>
                </a:solidFill>
                <a:latin typeface="Open Sans"/>
                <a:cs typeface="Open Sans"/>
              </a:rPr>
              <a:t>output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always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same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length,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matter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original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was.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few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specific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types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function</a:t>
            </a:r>
            <a:r>
              <a:rPr sz="1700" b="1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called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SHA-256</a:t>
            </a:r>
            <a:r>
              <a:rPr sz="1700" b="1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RIPEMD160.</a:t>
            </a:r>
            <a:r>
              <a:rPr sz="1700" b="1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few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examples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below: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00" dirty="0">
              <a:latin typeface="Open Sans"/>
              <a:cs typeface="Open Sans"/>
            </a:endParaRPr>
          </a:p>
          <a:p>
            <a:pPr marL="427355" marR="4748530">
              <a:lnSpc>
                <a:spcPct val="101800"/>
              </a:lnSpc>
            </a:pP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Notice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small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change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second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input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changes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output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completely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compared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first</a:t>
            </a:r>
            <a:r>
              <a:rPr sz="1700" spc="-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one.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>
              <a:latin typeface="Open Sans"/>
              <a:cs typeface="Open Sans"/>
            </a:endParaRPr>
          </a:p>
          <a:p>
            <a:pPr marL="427355" marR="4985385" algn="just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third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input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huge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file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yet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output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still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same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fixed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length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other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two.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 dirty="0">
              <a:latin typeface="Open Sans"/>
              <a:cs typeface="Open Sans"/>
            </a:endParaRPr>
          </a:p>
          <a:p>
            <a:pPr marL="12700" marR="4536440">
              <a:lnSpc>
                <a:spcPct val="101800"/>
              </a:lnSpc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Hashing</a:t>
            </a:r>
            <a:r>
              <a:rPr sz="1700" b="1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also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thought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musical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score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captures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essence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piece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music.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Just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musical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score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unique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representation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tune,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value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unique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representation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piece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data.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 dirty="0">
              <a:latin typeface="Open Sans"/>
              <a:cs typeface="Open Sans"/>
            </a:endParaRPr>
          </a:p>
          <a:p>
            <a:pPr marL="12700" marR="29845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comparing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score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piece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music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actual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performance,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musician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determine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performance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accurate.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Similarly,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comparing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value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received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data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original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value,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determine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data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been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altered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during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transmission.</a:t>
            </a:r>
            <a:endParaRPr sz="1700" dirty="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173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Just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slight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deviation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musical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performance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cause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sound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different,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slightest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change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original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data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result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different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value.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makes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hashing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powerful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tool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ensuring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integrity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authenticity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transaction.</a:t>
            </a:r>
            <a:endParaRPr sz="1700" dirty="0">
              <a:latin typeface="Open Sans"/>
              <a:cs typeface="Open San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715552" y="5199958"/>
            <a:ext cx="3750945" cy="2856230"/>
            <a:chOff x="5715552" y="5199958"/>
            <a:chExt cx="3750945" cy="285623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5552" y="5332033"/>
              <a:ext cx="2359345" cy="272366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14002" y="5199958"/>
              <a:ext cx="1352241" cy="1209040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3321" y="3685322"/>
            <a:ext cx="344299" cy="34498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3320" y="5120462"/>
            <a:ext cx="344300" cy="344971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4048757" y="2472308"/>
            <a:ext cx="4918075" cy="3302000"/>
          </a:xfrm>
          <a:custGeom>
            <a:avLst/>
            <a:gdLst/>
            <a:ahLst/>
            <a:cxnLst/>
            <a:rect l="l" t="t" r="r" b="b"/>
            <a:pathLst>
              <a:path w="4918075" h="3302000">
                <a:moveTo>
                  <a:pt x="4745907" y="3301868"/>
                </a:moveTo>
                <a:lnTo>
                  <a:pt x="171890" y="3301868"/>
                </a:lnTo>
                <a:lnTo>
                  <a:pt x="126195" y="3295727"/>
                </a:lnTo>
                <a:lnTo>
                  <a:pt x="85135" y="3278399"/>
                </a:lnTo>
                <a:lnTo>
                  <a:pt x="50346" y="3251521"/>
                </a:lnTo>
                <a:lnTo>
                  <a:pt x="23468" y="3216732"/>
                </a:lnTo>
                <a:lnTo>
                  <a:pt x="6140" y="3175672"/>
                </a:lnTo>
                <a:lnTo>
                  <a:pt x="0" y="3129977"/>
                </a:lnTo>
                <a:lnTo>
                  <a:pt x="0" y="171879"/>
                </a:lnTo>
                <a:lnTo>
                  <a:pt x="6140" y="126186"/>
                </a:lnTo>
                <a:lnTo>
                  <a:pt x="23468" y="85127"/>
                </a:lnTo>
                <a:lnTo>
                  <a:pt x="50346" y="50341"/>
                </a:lnTo>
                <a:lnTo>
                  <a:pt x="85135" y="23466"/>
                </a:lnTo>
                <a:lnTo>
                  <a:pt x="126195" y="6139"/>
                </a:lnTo>
                <a:lnTo>
                  <a:pt x="171890" y="0"/>
                </a:lnTo>
                <a:lnTo>
                  <a:pt x="4745907" y="0"/>
                </a:lnTo>
                <a:lnTo>
                  <a:pt x="4791601" y="6139"/>
                </a:lnTo>
                <a:lnTo>
                  <a:pt x="4832662" y="23466"/>
                </a:lnTo>
                <a:lnTo>
                  <a:pt x="4867451" y="50341"/>
                </a:lnTo>
                <a:lnTo>
                  <a:pt x="4894329" y="85127"/>
                </a:lnTo>
                <a:lnTo>
                  <a:pt x="4911657" y="126186"/>
                </a:lnTo>
                <a:lnTo>
                  <a:pt x="4917797" y="171879"/>
                </a:lnTo>
                <a:lnTo>
                  <a:pt x="4917797" y="3129977"/>
                </a:lnTo>
                <a:lnTo>
                  <a:pt x="4911657" y="3175672"/>
                </a:lnTo>
                <a:lnTo>
                  <a:pt x="4894329" y="3216732"/>
                </a:lnTo>
                <a:lnTo>
                  <a:pt x="4867451" y="3251521"/>
                </a:lnTo>
                <a:lnTo>
                  <a:pt x="4832662" y="3278399"/>
                </a:lnTo>
                <a:lnTo>
                  <a:pt x="4791601" y="3295727"/>
                </a:lnTo>
                <a:lnTo>
                  <a:pt x="4745907" y="3301868"/>
                </a:lnTo>
                <a:close/>
              </a:path>
            </a:pathLst>
          </a:custGeom>
          <a:ln w="17193">
            <a:solidFill>
              <a:srgbClr val="6039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322473" y="2406667"/>
            <a:ext cx="3509010" cy="3455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process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encoding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b="1" dirty="0">
                <a:solidFill>
                  <a:srgbClr val="683B93"/>
                </a:solidFill>
                <a:latin typeface="Open Sans"/>
                <a:cs typeface="Open Sans"/>
              </a:rPr>
              <a:t>public</a:t>
            </a:r>
            <a:r>
              <a:rPr sz="1700" b="1" spc="35" dirty="0">
                <a:solidFill>
                  <a:srgbClr val="683B93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683B93"/>
                </a:solidFill>
                <a:latin typeface="Open Sans"/>
                <a:cs typeface="Open Sans"/>
              </a:rPr>
              <a:t>key</a:t>
            </a:r>
            <a:r>
              <a:rPr sz="1700" b="1" spc="40" dirty="0">
                <a:solidFill>
                  <a:srgbClr val="683B9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through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improve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security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of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converting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fixed-length,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unreadable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format.</a:t>
            </a:r>
            <a:endParaRPr sz="1700">
              <a:latin typeface="Open Sans"/>
              <a:cs typeface="Open Sans"/>
            </a:endParaRPr>
          </a:p>
          <a:p>
            <a:pPr marL="12700" marR="10287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SHA-256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and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Ripemd-160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algorithms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produce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public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addresses.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resulting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output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serves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unique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identifier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683B93"/>
                </a:solidFill>
                <a:latin typeface="Open Sans"/>
                <a:cs typeface="Open Sans"/>
              </a:rPr>
              <a:t>public </a:t>
            </a:r>
            <a:r>
              <a:rPr sz="1700" b="1" dirty="0">
                <a:solidFill>
                  <a:srgbClr val="683B93"/>
                </a:solidFill>
                <a:latin typeface="Open Sans"/>
                <a:cs typeface="Open Sans"/>
              </a:rPr>
              <a:t>key</a:t>
            </a:r>
            <a:r>
              <a:rPr sz="1700" b="1" spc="30" dirty="0">
                <a:solidFill>
                  <a:srgbClr val="683B9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helps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ensure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integrity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security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of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stored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ledger.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22473" y="6097717"/>
            <a:ext cx="7296784" cy="553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encrypting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way,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becomes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difficult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endParaRPr sz="17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unauthorized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individuals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access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manipulate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data.</a:t>
            </a:r>
            <a:endParaRPr sz="1700">
              <a:latin typeface="Open Sans"/>
              <a:cs typeface="Open San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720193" y="2680994"/>
            <a:ext cx="5034915" cy="3093720"/>
            <a:chOff x="13720193" y="2680994"/>
            <a:chExt cx="5034915" cy="3093720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65867" y="2680994"/>
              <a:ext cx="2988612" cy="136541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8302383" y="4229297"/>
              <a:ext cx="341630" cy="198755"/>
            </a:xfrm>
            <a:custGeom>
              <a:avLst/>
              <a:gdLst/>
              <a:ahLst/>
              <a:cxnLst/>
              <a:rect l="l" t="t" r="r" b="b"/>
              <a:pathLst>
                <a:path w="341630" h="198754">
                  <a:moveTo>
                    <a:pt x="341099" y="0"/>
                  </a:moveTo>
                  <a:lnTo>
                    <a:pt x="254442" y="0"/>
                  </a:lnTo>
                  <a:lnTo>
                    <a:pt x="247737" y="14849"/>
                  </a:lnTo>
                  <a:lnTo>
                    <a:pt x="227689" y="62291"/>
                  </a:lnTo>
                  <a:lnTo>
                    <a:pt x="208961" y="111636"/>
                  </a:lnTo>
                  <a:lnTo>
                    <a:pt x="192964" y="159678"/>
                  </a:lnTo>
                  <a:lnTo>
                    <a:pt x="184790" y="189543"/>
                  </a:lnTo>
                  <a:lnTo>
                    <a:pt x="190339" y="198255"/>
                  </a:lnTo>
                  <a:lnTo>
                    <a:pt x="301142" y="198255"/>
                  </a:lnTo>
                  <a:lnTo>
                    <a:pt x="303453" y="183827"/>
                  </a:lnTo>
                  <a:lnTo>
                    <a:pt x="306002" y="168689"/>
                  </a:lnTo>
                  <a:lnTo>
                    <a:pt x="315061" y="119280"/>
                  </a:lnTo>
                  <a:lnTo>
                    <a:pt x="325822" y="67275"/>
                  </a:lnTo>
                  <a:lnTo>
                    <a:pt x="337340" y="16222"/>
                  </a:lnTo>
                  <a:lnTo>
                    <a:pt x="341099" y="0"/>
                  </a:lnTo>
                  <a:close/>
                </a:path>
                <a:path w="341630" h="198754">
                  <a:moveTo>
                    <a:pt x="156309" y="0"/>
                  </a:moveTo>
                  <a:lnTo>
                    <a:pt x="69641" y="0"/>
                  </a:lnTo>
                  <a:lnTo>
                    <a:pt x="62937" y="14849"/>
                  </a:lnTo>
                  <a:lnTo>
                    <a:pt x="42972" y="62291"/>
                  </a:lnTo>
                  <a:lnTo>
                    <a:pt x="24172" y="111636"/>
                  </a:lnTo>
                  <a:lnTo>
                    <a:pt x="8156" y="159678"/>
                  </a:lnTo>
                  <a:lnTo>
                    <a:pt x="0" y="189543"/>
                  </a:lnTo>
                  <a:lnTo>
                    <a:pt x="5539" y="198255"/>
                  </a:lnTo>
                  <a:lnTo>
                    <a:pt x="116331" y="198255"/>
                  </a:lnTo>
                  <a:lnTo>
                    <a:pt x="118648" y="183827"/>
                  </a:lnTo>
                  <a:lnTo>
                    <a:pt x="121201" y="168689"/>
                  </a:lnTo>
                  <a:lnTo>
                    <a:pt x="130259" y="119280"/>
                  </a:lnTo>
                  <a:lnTo>
                    <a:pt x="144916" y="49851"/>
                  </a:lnTo>
                  <a:lnTo>
                    <a:pt x="152539" y="16222"/>
                  </a:lnTo>
                  <a:lnTo>
                    <a:pt x="156309" y="0"/>
                  </a:lnTo>
                  <a:close/>
                </a:path>
              </a:pathLst>
            </a:custGeom>
            <a:solidFill>
              <a:srgbClr val="F793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841449" y="3232893"/>
              <a:ext cx="1830705" cy="1993900"/>
            </a:xfrm>
            <a:custGeom>
              <a:avLst/>
              <a:gdLst/>
              <a:ahLst/>
              <a:cxnLst/>
              <a:rect l="l" t="t" r="r" b="b"/>
              <a:pathLst>
                <a:path w="1830705" h="1993900">
                  <a:moveTo>
                    <a:pt x="1099442" y="12700"/>
                  </a:moveTo>
                  <a:lnTo>
                    <a:pt x="731008" y="12700"/>
                  </a:lnTo>
                  <a:lnTo>
                    <a:pt x="600863" y="50800"/>
                  </a:lnTo>
                  <a:lnTo>
                    <a:pt x="559318" y="76200"/>
                  </a:lnTo>
                  <a:lnTo>
                    <a:pt x="518788" y="88900"/>
                  </a:lnTo>
                  <a:lnTo>
                    <a:pt x="479331" y="114300"/>
                  </a:lnTo>
                  <a:lnTo>
                    <a:pt x="441005" y="139700"/>
                  </a:lnTo>
                  <a:lnTo>
                    <a:pt x="403867" y="165100"/>
                  </a:lnTo>
                  <a:lnTo>
                    <a:pt x="367977" y="190500"/>
                  </a:lnTo>
                  <a:lnTo>
                    <a:pt x="333391" y="215900"/>
                  </a:lnTo>
                  <a:lnTo>
                    <a:pt x="300167" y="241300"/>
                  </a:lnTo>
                  <a:lnTo>
                    <a:pt x="268364" y="279400"/>
                  </a:lnTo>
                  <a:lnTo>
                    <a:pt x="238040" y="304800"/>
                  </a:lnTo>
                  <a:lnTo>
                    <a:pt x="209252" y="342900"/>
                  </a:lnTo>
                  <a:lnTo>
                    <a:pt x="182059" y="381000"/>
                  </a:lnTo>
                  <a:lnTo>
                    <a:pt x="156518" y="419100"/>
                  </a:lnTo>
                  <a:lnTo>
                    <a:pt x="132687" y="457200"/>
                  </a:lnTo>
                  <a:lnTo>
                    <a:pt x="110624" y="495300"/>
                  </a:lnTo>
                  <a:lnTo>
                    <a:pt x="90388" y="533400"/>
                  </a:lnTo>
                  <a:lnTo>
                    <a:pt x="72035" y="571500"/>
                  </a:lnTo>
                  <a:lnTo>
                    <a:pt x="55625" y="609600"/>
                  </a:lnTo>
                  <a:lnTo>
                    <a:pt x="41215" y="660400"/>
                  </a:lnTo>
                  <a:lnTo>
                    <a:pt x="28863" y="698500"/>
                  </a:lnTo>
                  <a:lnTo>
                    <a:pt x="18627" y="749300"/>
                  </a:lnTo>
                  <a:lnTo>
                    <a:pt x="10564" y="800100"/>
                  </a:lnTo>
                  <a:lnTo>
                    <a:pt x="4734" y="838200"/>
                  </a:lnTo>
                  <a:lnTo>
                    <a:pt x="1193" y="889000"/>
                  </a:lnTo>
                  <a:lnTo>
                    <a:pt x="0" y="939800"/>
                  </a:lnTo>
                  <a:lnTo>
                    <a:pt x="76" y="952500"/>
                  </a:lnTo>
                  <a:lnTo>
                    <a:pt x="302" y="965200"/>
                  </a:lnTo>
                  <a:lnTo>
                    <a:pt x="675" y="977900"/>
                  </a:lnTo>
                  <a:lnTo>
                    <a:pt x="1193" y="990600"/>
                  </a:lnTo>
                  <a:lnTo>
                    <a:pt x="675" y="1003300"/>
                  </a:lnTo>
                  <a:lnTo>
                    <a:pt x="302" y="1016000"/>
                  </a:lnTo>
                  <a:lnTo>
                    <a:pt x="76" y="1028700"/>
                  </a:lnTo>
                  <a:lnTo>
                    <a:pt x="0" y="1041400"/>
                  </a:lnTo>
                  <a:lnTo>
                    <a:pt x="1193" y="1079500"/>
                  </a:lnTo>
                  <a:lnTo>
                    <a:pt x="4734" y="1130300"/>
                  </a:lnTo>
                  <a:lnTo>
                    <a:pt x="10564" y="1181100"/>
                  </a:lnTo>
                  <a:lnTo>
                    <a:pt x="18627" y="1231900"/>
                  </a:lnTo>
                  <a:lnTo>
                    <a:pt x="28863" y="1270000"/>
                  </a:lnTo>
                  <a:lnTo>
                    <a:pt x="41215" y="1320800"/>
                  </a:lnTo>
                  <a:lnTo>
                    <a:pt x="55625" y="1371600"/>
                  </a:lnTo>
                  <a:lnTo>
                    <a:pt x="72035" y="1409700"/>
                  </a:lnTo>
                  <a:lnTo>
                    <a:pt x="90388" y="1447800"/>
                  </a:lnTo>
                  <a:lnTo>
                    <a:pt x="110624" y="1498600"/>
                  </a:lnTo>
                  <a:lnTo>
                    <a:pt x="132687" y="1536700"/>
                  </a:lnTo>
                  <a:lnTo>
                    <a:pt x="156518" y="1574800"/>
                  </a:lnTo>
                  <a:lnTo>
                    <a:pt x="182059" y="1612900"/>
                  </a:lnTo>
                  <a:lnTo>
                    <a:pt x="209252" y="1651000"/>
                  </a:lnTo>
                  <a:lnTo>
                    <a:pt x="238040" y="1689100"/>
                  </a:lnTo>
                  <a:lnTo>
                    <a:pt x="268364" y="1714500"/>
                  </a:lnTo>
                  <a:lnTo>
                    <a:pt x="300167" y="1752600"/>
                  </a:lnTo>
                  <a:lnTo>
                    <a:pt x="333391" y="1778000"/>
                  </a:lnTo>
                  <a:lnTo>
                    <a:pt x="367977" y="1803400"/>
                  </a:lnTo>
                  <a:lnTo>
                    <a:pt x="403867" y="1841500"/>
                  </a:lnTo>
                  <a:lnTo>
                    <a:pt x="441005" y="1854200"/>
                  </a:lnTo>
                  <a:lnTo>
                    <a:pt x="479331" y="1879600"/>
                  </a:lnTo>
                  <a:lnTo>
                    <a:pt x="518788" y="1905000"/>
                  </a:lnTo>
                  <a:lnTo>
                    <a:pt x="559318" y="1930400"/>
                  </a:lnTo>
                  <a:lnTo>
                    <a:pt x="643365" y="1955800"/>
                  </a:lnTo>
                  <a:lnTo>
                    <a:pt x="776033" y="1993900"/>
                  </a:lnTo>
                  <a:lnTo>
                    <a:pt x="1054418" y="1993900"/>
                  </a:lnTo>
                  <a:lnTo>
                    <a:pt x="1143682" y="1968500"/>
                  </a:lnTo>
                  <a:lnTo>
                    <a:pt x="775526" y="1968500"/>
                  </a:lnTo>
                  <a:lnTo>
                    <a:pt x="642709" y="1930400"/>
                  </a:lnTo>
                  <a:lnTo>
                    <a:pt x="600254" y="1917700"/>
                  </a:lnTo>
                  <a:lnTo>
                    <a:pt x="558809" y="1892300"/>
                  </a:lnTo>
                  <a:lnTo>
                    <a:pt x="518436" y="1879600"/>
                  </a:lnTo>
                  <a:lnTo>
                    <a:pt x="479198" y="1854200"/>
                  </a:lnTo>
                  <a:lnTo>
                    <a:pt x="441154" y="1828800"/>
                  </a:lnTo>
                  <a:lnTo>
                    <a:pt x="404367" y="1803400"/>
                  </a:lnTo>
                  <a:lnTo>
                    <a:pt x="368898" y="1778000"/>
                  </a:lnTo>
                  <a:lnTo>
                    <a:pt x="334809" y="1752600"/>
                  </a:lnTo>
                  <a:lnTo>
                    <a:pt x="302161" y="1714500"/>
                  </a:lnTo>
                  <a:lnTo>
                    <a:pt x="271015" y="1676400"/>
                  </a:lnTo>
                  <a:lnTo>
                    <a:pt x="241434" y="1651000"/>
                  </a:lnTo>
                  <a:lnTo>
                    <a:pt x="213478" y="1612900"/>
                  </a:lnTo>
                  <a:lnTo>
                    <a:pt x="187208" y="1574800"/>
                  </a:lnTo>
                  <a:lnTo>
                    <a:pt x="162687" y="1536700"/>
                  </a:lnTo>
                  <a:lnTo>
                    <a:pt x="139976" y="1498600"/>
                  </a:lnTo>
                  <a:lnTo>
                    <a:pt x="119136" y="1460500"/>
                  </a:lnTo>
                  <a:lnTo>
                    <a:pt x="100229" y="1409700"/>
                  </a:lnTo>
                  <a:lnTo>
                    <a:pt x="83316" y="1371600"/>
                  </a:lnTo>
                  <a:lnTo>
                    <a:pt x="68459" y="1320800"/>
                  </a:lnTo>
                  <a:lnTo>
                    <a:pt x="55719" y="1282700"/>
                  </a:lnTo>
                  <a:lnTo>
                    <a:pt x="45157" y="1231900"/>
                  </a:lnTo>
                  <a:lnTo>
                    <a:pt x="36835" y="1181100"/>
                  </a:lnTo>
                  <a:lnTo>
                    <a:pt x="30815" y="1130300"/>
                  </a:lnTo>
                  <a:lnTo>
                    <a:pt x="27158" y="1079500"/>
                  </a:lnTo>
                  <a:lnTo>
                    <a:pt x="25925" y="1041400"/>
                  </a:lnTo>
                  <a:lnTo>
                    <a:pt x="26004" y="1028700"/>
                  </a:lnTo>
                  <a:lnTo>
                    <a:pt x="26237" y="1016000"/>
                  </a:lnTo>
                  <a:lnTo>
                    <a:pt x="26623" y="1003300"/>
                  </a:lnTo>
                  <a:lnTo>
                    <a:pt x="27161" y="990600"/>
                  </a:lnTo>
                  <a:lnTo>
                    <a:pt x="26623" y="977900"/>
                  </a:lnTo>
                  <a:lnTo>
                    <a:pt x="26237" y="965200"/>
                  </a:lnTo>
                  <a:lnTo>
                    <a:pt x="26004" y="952500"/>
                  </a:lnTo>
                  <a:lnTo>
                    <a:pt x="25925" y="939800"/>
                  </a:lnTo>
                  <a:lnTo>
                    <a:pt x="27158" y="889000"/>
                  </a:lnTo>
                  <a:lnTo>
                    <a:pt x="30815" y="838200"/>
                  </a:lnTo>
                  <a:lnTo>
                    <a:pt x="36835" y="800100"/>
                  </a:lnTo>
                  <a:lnTo>
                    <a:pt x="45157" y="749300"/>
                  </a:lnTo>
                  <a:lnTo>
                    <a:pt x="55719" y="698500"/>
                  </a:lnTo>
                  <a:lnTo>
                    <a:pt x="68459" y="660400"/>
                  </a:lnTo>
                  <a:lnTo>
                    <a:pt x="83316" y="609600"/>
                  </a:lnTo>
                  <a:lnTo>
                    <a:pt x="100229" y="571500"/>
                  </a:lnTo>
                  <a:lnTo>
                    <a:pt x="119136" y="533400"/>
                  </a:lnTo>
                  <a:lnTo>
                    <a:pt x="139976" y="495300"/>
                  </a:lnTo>
                  <a:lnTo>
                    <a:pt x="162687" y="457200"/>
                  </a:lnTo>
                  <a:lnTo>
                    <a:pt x="187208" y="419100"/>
                  </a:lnTo>
                  <a:lnTo>
                    <a:pt x="213478" y="381000"/>
                  </a:lnTo>
                  <a:lnTo>
                    <a:pt x="241434" y="342900"/>
                  </a:lnTo>
                  <a:lnTo>
                    <a:pt x="271015" y="304800"/>
                  </a:lnTo>
                  <a:lnTo>
                    <a:pt x="302161" y="279400"/>
                  </a:lnTo>
                  <a:lnTo>
                    <a:pt x="334809" y="241300"/>
                  </a:lnTo>
                  <a:lnTo>
                    <a:pt x="368898" y="215900"/>
                  </a:lnTo>
                  <a:lnTo>
                    <a:pt x="404367" y="190500"/>
                  </a:lnTo>
                  <a:lnTo>
                    <a:pt x="441154" y="165100"/>
                  </a:lnTo>
                  <a:lnTo>
                    <a:pt x="479198" y="139700"/>
                  </a:lnTo>
                  <a:lnTo>
                    <a:pt x="518436" y="114300"/>
                  </a:lnTo>
                  <a:lnTo>
                    <a:pt x="600254" y="88900"/>
                  </a:lnTo>
                  <a:lnTo>
                    <a:pt x="642709" y="63500"/>
                  </a:lnTo>
                  <a:lnTo>
                    <a:pt x="730407" y="38100"/>
                  </a:lnTo>
                  <a:lnTo>
                    <a:pt x="775526" y="38100"/>
                  </a:lnTo>
                  <a:lnTo>
                    <a:pt x="821411" y="25400"/>
                  </a:lnTo>
                  <a:lnTo>
                    <a:pt x="1143682" y="25400"/>
                  </a:lnTo>
                  <a:lnTo>
                    <a:pt x="1099442" y="12700"/>
                  </a:lnTo>
                  <a:close/>
                </a:path>
                <a:path w="1830705" h="1993900">
                  <a:moveTo>
                    <a:pt x="1143682" y="25400"/>
                  </a:moveTo>
                  <a:lnTo>
                    <a:pt x="1009042" y="25400"/>
                  </a:lnTo>
                  <a:lnTo>
                    <a:pt x="1054925" y="38100"/>
                  </a:lnTo>
                  <a:lnTo>
                    <a:pt x="1100043" y="38100"/>
                  </a:lnTo>
                  <a:lnTo>
                    <a:pt x="1187739" y="63500"/>
                  </a:lnTo>
                  <a:lnTo>
                    <a:pt x="1230194" y="88900"/>
                  </a:lnTo>
                  <a:lnTo>
                    <a:pt x="1312011" y="114300"/>
                  </a:lnTo>
                  <a:lnTo>
                    <a:pt x="1351250" y="139700"/>
                  </a:lnTo>
                  <a:lnTo>
                    <a:pt x="1389293" y="165100"/>
                  </a:lnTo>
                  <a:lnTo>
                    <a:pt x="1426080" y="190500"/>
                  </a:lnTo>
                  <a:lnTo>
                    <a:pt x="1461549" y="215900"/>
                  </a:lnTo>
                  <a:lnTo>
                    <a:pt x="1495639" y="241300"/>
                  </a:lnTo>
                  <a:lnTo>
                    <a:pt x="1528287" y="279400"/>
                  </a:lnTo>
                  <a:lnTo>
                    <a:pt x="1559433" y="304800"/>
                  </a:lnTo>
                  <a:lnTo>
                    <a:pt x="1589016" y="342900"/>
                  </a:lnTo>
                  <a:lnTo>
                    <a:pt x="1616972" y="381000"/>
                  </a:lnTo>
                  <a:lnTo>
                    <a:pt x="1643242" y="419100"/>
                  </a:lnTo>
                  <a:lnTo>
                    <a:pt x="1667764" y="457200"/>
                  </a:lnTo>
                  <a:lnTo>
                    <a:pt x="1690476" y="495300"/>
                  </a:lnTo>
                  <a:lnTo>
                    <a:pt x="1711316" y="533400"/>
                  </a:lnTo>
                  <a:lnTo>
                    <a:pt x="1730224" y="571500"/>
                  </a:lnTo>
                  <a:lnTo>
                    <a:pt x="1747138" y="609600"/>
                  </a:lnTo>
                  <a:lnTo>
                    <a:pt x="1761996" y="660400"/>
                  </a:lnTo>
                  <a:lnTo>
                    <a:pt x="1774736" y="698500"/>
                  </a:lnTo>
                  <a:lnTo>
                    <a:pt x="1785299" y="749300"/>
                  </a:lnTo>
                  <a:lnTo>
                    <a:pt x="1793621" y="800100"/>
                  </a:lnTo>
                  <a:lnTo>
                    <a:pt x="1799641" y="838200"/>
                  </a:lnTo>
                  <a:lnTo>
                    <a:pt x="1803298" y="889000"/>
                  </a:lnTo>
                  <a:lnTo>
                    <a:pt x="1804531" y="939800"/>
                  </a:lnTo>
                  <a:lnTo>
                    <a:pt x="1804450" y="952500"/>
                  </a:lnTo>
                  <a:lnTo>
                    <a:pt x="1804210" y="965200"/>
                  </a:lnTo>
                  <a:lnTo>
                    <a:pt x="1803820" y="977900"/>
                  </a:lnTo>
                  <a:lnTo>
                    <a:pt x="1803285" y="990600"/>
                  </a:lnTo>
                  <a:lnTo>
                    <a:pt x="1803820" y="1003300"/>
                  </a:lnTo>
                  <a:lnTo>
                    <a:pt x="1804210" y="1016000"/>
                  </a:lnTo>
                  <a:lnTo>
                    <a:pt x="1804450" y="1028700"/>
                  </a:lnTo>
                  <a:lnTo>
                    <a:pt x="1804531" y="1041400"/>
                  </a:lnTo>
                  <a:lnTo>
                    <a:pt x="1803298" y="1079500"/>
                  </a:lnTo>
                  <a:lnTo>
                    <a:pt x="1799641" y="1130300"/>
                  </a:lnTo>
                  <a:lnTo>
                    <a:pt x="1793621" y="1181100"/>
                  </a:lnTo>
                  <a:lnTo>
                    <a:pt x="1785299" y="1231900"/>
                  </a:lnTo>
                  <a:lnTo>
                    <a:pt x="1774736" y="1282700"/>
                  </a:lnTo>
                  <a:lnTo>
                    <a:pt x="1761996" y="1320800"/>
                  </a:lnTo>
                  <a:lnTo>
                    <a:pt x="1747138" y="1371600"/>
                  </a:lnTo>
                  <a:lnTo>
                    <a:pt x="1730224" y="1409700"/>
                  </a:lnTo>
                  <a:lnTo>
                    <a:pt x="1711316" y="1460500"/>
                  </a:lnTo>
                  <a:lnTo>
                    <a:pt x="1690476" y="1498600"/>
                  </a:lnTo>
                  <a:lnTo>
                    <a:pt x="1667764" y="1536700"/>
                  </a:lnTo>
                  <a:lnTo>
                    <a:pt x="1643242" y="1574800"/>
                  </a:lnTo>
                  <a:lnTo>
                    <a:pt x="1616972" y="1612900"/>
                  </a:lnTo>
                  <a:lnTo>
                    <a:pt x="1589016" y="1651000"/>
                  </a:lnTo>
                  <a:lnTo>
                    <a:pt x="1559433" y="1676400"/>
                  </a:lnTo>
                  <a:lnTo>
                    <a:pt x="1528287" y="1714500"/>
                  </a:lnTo>
                  <a:lnTo>
                    <a:pt x="1495639" y="1752600"/>
                  </a:lnTo>
                  <a:lnTo>
                    <a:pt x="1461549" y="1778000"/>
                  </a:lnTo>
                  <a:lnTo>
                    <a:pt x="1426080" y="1803400"/>
                  </a:lnTo>
                  <a:lnTo>
                    <a:pt x="1389293" y="1828800"/>
                  </a:lnTo>
                  <a:lnTo>
                    <a:pt x="1351250" y="1854200"/>
                  </a:lnTo>
                  <a:lnTo>
                    <a:pt x="1312011" y="1879600"/>
                  </a:lnTo>
                  <a:lnTo>
                    <a:pt x="1271639" y="1892300"/>
                  </a:lnTo>
                  <a:lnTo>
                    <a:pt x="1230194" y="1917700"/>
                  </a:lnTo>
                  <a:lnTo>
                    <a:pt x="1187739" y="1930400"/>
                  </a:lnTo>
                  <a:lnTo>
                    <a:pt x="1054925" y="1968500"/>
                  </a:lnTo>
                  <a:lnTo>
                    <a:pt x="1143682" y="1968500"/>
                  </a:lnTo>
                  <a:lnTo>
                    <a:pt x="1229582" y="1943100"/>
                  </a:lnTo>
                  <a:lnTo>
                    <a:pt x="1271126" y="1930400"/>
                  </a:lnTo>
                  <a:lnTo>
                    <a:pt x="1311655" y="1905000"/>
                  </a:lnTo>
                  <a:lnTo>
                    <a:pt x="1351111" y="1879600"/>
                  </a:lnTo>
                  <a:lnTo>
                    <a:pt x="1389437" y="1854200"/>
                  </a:lnTo>
                  <a:lnTo>
                    <a:pt x="1426573" y="1841500"/>
                  </a:lnTo>
                  <a:lnTo>
                    <a:pt x="1462463" y="1803400"/>
                  </a:lnTo>
                  <a:lnTo>
                    <a:pt x="1497049" y="1778000"/>
                  </a:lnTo>
                  <a:lnTo>
                    <a:pt x="1530271" y="1752600"/>
                  </a:lnTo>
                  <a:lnTo>
                    <a:pt x="1562074" y="1714500"/>
                  </a:lnTo>
                  <a:lnTo>
                    <a:pt x="1592398" y="1689100"/>
                  </a:lnTo>
                  <a:lnTo>
                    <a:pt x="1621185" y="1651000"/>
                  </a:lnTo>
                  <a:lnTo>
                    <a:pt x="1648378" y="1612900"/>
                  </a:lnTo>
                  <a:lnTo>
                    <a:pt x="1673919" y="1574800"/>
                  </a:lnTo>
                  <a:lnTo>
                    <a:pt x="1697750" y="1536700"/>
                  </a:lnTo>
                  <a:lnTo>
                    <a:pt x="1719812" y="1498600"/>
                  </a:lnTo>
                  <a:lnTo>
                    <a:pt x="1740048" y="1447800"/>
                  </a:lnTo>
                  <a:lnTo>
                    <a:pt x="1758400" y="1409700"/>
                  </a:lnTo>
                  <a:lnTo>
                    <a:pt x="1774810" y="1371600"/>
                  </a:lnTo>
                  <a:lnTo>
                    <a:pt x="1789220" y="1320800"/>
                  </a:lnTo>
                  <a:lnTo>
                    <a:pt x="1801573" y="1270000"/>
                  </a:lnTo>
                  <a:lnTo>
                    <a:pt x="1811809" y="1231900"/>
                  </a:lnTo>
                  <a:lnTo>
                    <a:pt x="1819871" y="1181100"/>
                  </a:lnTo>
                  <a:lnTo>
                    <a:pt x="1825702" y="1130300"/>
                  </a:lnTo>
                  <a:lnTo>
                    <a:pt x="1829243" y="1079500"/>
                  </a:lnTo>
                  <a:lnTo>
                    <a:pt x="1830436" y="1041400"/>
                  </a:lnTo>
                  <a:lnTo>
                    <a:pt x="1830360" y="1028700"/>
                  </a:lnTo>
                  <a:lnTo>
                    <a:pt x="1830134" y="1016000"/>
                  </a:lnTo>
                  <a:lnTo>
                    <a:pt x="1829760" y="1003300"/>
                  </a:lnTo>
                  <a:lnTo>
                    <a:pt x="1829242" y="990600"/>
                  </a:lnTo>
                  <a:lnTo>
                    <a:pt x="1829760" y="977900"/>
                  </a:lnTo>
                  <a:lnTo>
                    <a:pt x="1830134" y="965200"/>
                  </a:lnTo>
                  <a:lnTo>
                    <a:pt x="1830360" y="952500"/>
                  </a:lnTo>
                  <a:lnTo>
                    <a:pt x="1830436" y="939800"/>
                  </a:lnTo>
                  <a:lnTo>
                    <a:pt x="1829243" y="889000"/>
                  </a:lnTo>
                  <a:lnTo>
                    <a:pt x="1825702" y="838200"/>
                  </a:lnTo>
                  <a:lnTo>
                    <a:pt x="1819871" y="800100"/>
                  </a:lnTo>
                  <a:lnTo>
                    <a:pt x="1811809" y="749300"/>
                  </a:lnTo>
                  <a:lnTo>
                    <a:pt x="1801573" y="698500"/>
                  </a:lnTo>
                  <a:lnTo>
                    <a:pt x="1789220" y="660400"/>
                  </a:lnTo>
                  <a:lnTo>
                    <a:pt x="1774810" y="609600"/>
                  </a:lnTo>
                  <a:lnTo>
                    <a:pt x="1758400" y="571500"/>
                  </a:lnTo>
                  <a:lnTo>
                    <a:pt x="1740048" y="533400"/>
                  </a:lnTo>
                  <a:lnTo>
                    <a:pt x="1719812" y="495300"/>
                  </a:lnTo>
                  <a:lnTo>
                    <a:pt x="1697750" y="457200"/>
                  </a:lnTo>
                  <a:lnTo>
                    <a:pt x="1673919" y="419100"/>
                  </a:lnTo>
                  <a:lnTo>
                    <a:pt x="1648378" y="381000"/>
                  </a:lnTo>
                  <a:lnTo>
                    <a:pt x="1621185" y="342900"/>
                  </a:lnTo>
                  <a:lnTo>
                    <a:pt x="1592398" y="304800"/>
                  </a:lnTo>
                  <a:lnTo>
                    <a:pt x="1562074" y="279400"/>
                  </a:lnTo>
                  <a:lnTo>
                    <a:pt x="1530271" y="241300"/>
                  </a:lnTo>
                  <a:lnTo>
                    <a:pt x="1497049" y="215900"/>
                  </a:lnTo>
                  <a:lnTo>
                    <a:pt x="1462463" y="190500"/>
                  </a:lnTo>
                  <a:lnTo>
                    <a:pt x="1426573" y="165100"/>
                  </a:lnTo>
                  <a:lnTo>
                    <a:pt x="1389437" y="139700"/>
                  </a:lnTo>
                  <a:lnTo>
                    <a:pt x="1351111" y="114300"/>
                  </a:lnTo>
                  <a:lnTo>
                    <a:pt x="1311655" y="88900"/>
                  </a:lnTo>
                  <a:lnTo>
                    <a:pt x="1271126" y="76200"/>
                  </a:lnTo>
                  <a:lnTo>
                    <a:pt x="1229582" y="50800"/>
                  </a:lnTo>
                  <a:lnTo>
                    <a:pt x="1143682" y="25400"/>
                  </a:lnTo>
                  <a:close/>
                </a:path>
                <a:path w="1830705" h="1993900">
                  <a:moveTo>
                    <a:pt x="1008669" y="0"/>
                  </a:moveTo>
                  <a:lnTo>
                    <a:pt x="821783" y="0"/>
                  </a:lnTo>
                  <a:lnTo>
                    <a:pt x="776033" y="12700"/>
                  </a:lnTo>
                  <a:lnTo>
                    <a:pt x="1054418" y="12700"/>
                  </a:lnTo>
                  <a:lnTo>
                    <a:pt x="10086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867372" y="3322448"/>
              <a:ext cx="1778635" cy="1878964"/>
            </a:xfrm>
            <a:custGeom>
              <a:avLst/>
              <a:gdLst/>
              <a:ahLst/>
              <a:cxnLst/>
              <a:rect l="l" t="t" r="r" b="b"/>
              <a:pathLst>
                <a:path w="1778634" h="1878964">
                  <a:moveTo>
                    <a:pt x="889292" y="0"/>
                  </a:moveTo>
                  <a:lnTo>
                    <a:pt x="842062" y="1301"/>
                  </a:lnTo>
                  <a:lnTo>
                    <a:pt x="795474" y="5164"/>
                  </a:lnTo>
                  <a:lnTo>
                    <a:pt x="749590" y="11521"/>
                  </a:lnTo>
                  <a:lnTo>
                    <a:pt x="704471" y="20310"/>
                  </a:lnTo>
                  <a:lnTo>
                    <a:pt x="660178" y="31464"/>
                  </a:lnTo>
                  <a:lnTo>
                    <a:pt x="616774" y="44919"/>
                  </a:lnTo>
                  <a:lnTo>
                    <a:pt x="574319" y="60610"/>
                  </a:lnTo>
                  <a:lnTo>
                    <a:pt x="532874" y="78471"/>
                  </a:lnTo>
                  <a:lnTo>
                    <a:pt x="492502" y="98439"/>
                  </a:lnTo>
                  <a:lnTo>
                    <a:pt x="453264" y="120448"/>
                  </a:lnTo>
                  <a:lnTo>
                    <a:pt x="415221" y="144434"/>
                  </a:lnTo>
                  <a:lnTo>
                    <a:pt x="378434" y="170330"/>
                  </a:lnTo>
                  <a:lnTo>
                    <a:pt x="342966" y="198074"/>
                  </a:lnTo>
                  <a:lnTo>
                    <a:pt x="308877" y="227598"/>
                  </a:lnTo>
                  <a:lnTo>
                    <a:pt x="276230" y="258840"/>
                  </a:lnTo>
                  <a:lnTo>
                    <a:pt x="245084" y="291733"/>
                  </a:lnTo>
                  <a:lnTo>
                    <a:pt x="215503" y="326213"/>
                  </a:lnTo>
                  <a:lnTo>
                    <a:pt x="187548" y="362215"/>
                  </a:lnTo>
                  <a:lnTo>
                    <a:pt x="161279" y="399674"/>
                  </a:lnTo>
                  <a:lnTo>
                    <a:pt x="136758" y="438525"/>
                  </a:lnTo>
                  <a:lnTo>
                    <a:pt x="114048" y="478704"/>
                  </a:lnTo>
                  <a:lnTo>
                    <a:pt x="93208" y="520144"/>
                  </a:lnTo>
                  <a:lnTo>
                    <a:pt x="74301" y="562783"/>
                  </a:lnTo>
                  <a:lnTo>
                    <a:pt x="57389" y="606553"/>
                  </a:lnTo>
                  <a:lnTo>
                    <a:pt x="42532" y="651392"/>
                  </a:lnTo>
                  <a:lnTo>
                    <a:pt x="29792" y="697233"/>
                  </a:lnTo>
                  <a:lnTo>
                    <a:pt x="19230" y="744011"/>
                  </a:lnTo>
                  <a:lnTo>
                    <a:pt x="10909" y="791663"/>
                  </a:lnTo>
                  <a:lnTo>
                    <a:pt x="4889" y="840123"/>
                  </a:lnTo>
                  <a:lnTo>
                    <a:pt x="1232" y="889326"/>
                  </a:lnTo>
                  <a:lnTo>
                    <a:pt x="0" y="939207"/>
                  </a:lnTo>
                  <a:lnTo>
                    <a:pt x="1232" y="989088"/>
                  </a:lnTo>
                  <a:lnTo>
                    <a:pt x="4889" y="1038290"/>
                  </a:lnTo>
                  <a:lnTo>
                    <a:pt x="10909" y="1086750"/>
                  </a:lnTo>
                  <a:lnTo>
                    <a:pt x="19230" y="1134402"/>
                  </a:lnTo>
                  <a:lnTo>
                    <a:pt x="29792" y="1181181"/>
                  </a:lnTo>
                  <a:lnTo>
                    <a:pt x="42532" y="1227023"/>
                  </a:lnTo>
                  <a:lnTo>
                    <a:pt x="57389" y="1271861"/>
                  </a:lnTo>
                  <a:lnTo>
                    <a:pt x="74301" y="1315632"/>
                  </a:lnTo>
                  <a:lnTo>
                    <a:pt x="93208" y="1358271"/>
                  </a:lnTo>
                  <a:lnTo>
                    <a:pt x="114048" y="1399712"/>
                  </a:lnTo>
                  <a:lnTo>
                    <a:pt x="136758" y="1439891"/>
                  </a:lnTo>
                  <a:lnTo>
                    <a:pt x="161279" y="1478742"/>
                  </a:lnTo>
                  <a:lnTo>
                    <a:pt x="187548" y="1516202"/>
                  </a:lnTo>
                  <a:lnTo>
                    <a:pt x="215503" y="1552204"/>
                  </a:lnTo>
                  <a:lnTo>
                    <a:pt x="245084" y="1586685"/>
                  </a:lnTo>
                  <a:lnTo>
                    <a:pt x="276230" y="1619579"/>
                  </a:lnTo>
                  <a:lnTo>
                    <a:pt x="308877" y="1650821"/>
                  </a:lnTo>
                  <a:lnTo>
                    <a:pt x="342966" y="1680346"/>
                  </a:lnTo>
                  <a:lnTo>
                    <a:pt x="378434" y="1708090"/>
                  </a:lnTo>
                  <a:lnTo>
                    <a:pt x="415221" y="1733987"/>
                  </a:lnTo>
                  <a:lnTo>
                    <a:pt x="453264" y="1757973"/>
                  </a:lnTo>
                  <a:lnTo>
                    <a:pt x="492502" y="1779982"/>
                  </a:lnTo>
                  <a:lnTo>
                    <a:pt x="532874" y="1799950"/>
                  </a:lnTo>
                  <a:lnTo>
                    <a:pt x="574319" y="1817813"/>
                  </a:lnTo>
                  <a:lnTo>
                    <a:pt x="616774" y="1833504"/>
                  </a:lnTo>
                  <a:lnTo>
                    <a:pt x="660178" y="1846959"/>
                  </a:lnTo>
                  <a:lnTo>
                    <a:pt x="704471" y="1858113"/>
                  </a:lnTo>
                  <a:lnTo>
                    <a:pt x="749590" y="1866902"/>
                  </a:lnTo>
                  <a:lnTo>
                    <a:pt x="795474" y="1873260"/>
                  </a:lnTo>
                  <a:lnTo>
                    <a:pt x="842062" y="1877122"/>
                  </a:lnTo>
                  <a:lnTo>
                    <a:pt x="889292" y="1878424"/>
                  </a:lnTo>
                  <a:lnTo>
                    <a:pt x="936523" y="1877122"/>
                  </a:lnTo>
                  <a:lnTo>
                    <a:pt x="983111" y="1873260"/>
                  </a:lnTo>
                  <a:lnTo>
                    <a:pt x="1028996" y="1866902"/>
                  </a:lnTo>
                  <a:lnTo>
                    <a:pt x="1074116" y="1858113"/>
                  </a:lnTo>
                  <a:lnTo>
                    <a:pt x="1118409" y="1846959"/>
                  </a:lnTo>
                  <a:lnTo>
                    <a:pt x="1161815" y="1833504"/>
                  </a:lnTo>
                  <a:lnTo>
                    <a:pt x="1204271" y="1817813"/>
                  </a:lnTo>
                  <a:lnTo>
                    <a:pt x="1245716" y="1799950"/>
                  </a:lnTo>
                  <a:lnTo>
                    <a:pt x="1286088" y="1779982"/>
                  </a:lnTo>
                  <a:lnTo>
                    <a:pt x="1325327" y="1757973"/>
                  </a:lnTo>
                  <a:lnTo>
                    <a:pt x="1363371" y="1733987"/>
                  </a:lnTo>
                  <a:lnTo>
                    <a:pt x="1400157" y="1708090"/>
                  </a:lnTo>
                  <a:lnTo>
                    <a:pt x="1435626" y="1680346"/>
                  </a:lnTo>
                  <a:lnTo>
                    <a:pt x="1469715" y="1650821"/>
                  </a:lnTo>
                  <a:lnTo>
                    <a:pt x="1502363" y="1619579"/>
                  </a:lnTo>
                  <a:lnTo>
                    <a:pt x="1533508" y="1586685"/>
                  </a:lnTo>
                  <a:lnTo>
                    <a:pt x="1563090" y="1552204"/>
                  </a:lnTo>
                  <a:lnTo>
                    <a:pt x="1591046" y="1516202"/>
                  </a:lnTo>
                  <a:lnTo>
                    <a:pt x="1617315" y="1478742"/>
                  </a:lnTo>
                  <a:lnTo>
                    <a:pt x="1641835" y="1439891"/>
                  </a:lnTo>
                  <a:lnTo>
                    <a:pt x="1664546" y="1399712"/>
                  </a:lnTo>
                  <a:lnTo>
                    <a:pt x="1685386" y="1358271"/>
                  </a:lnTo>
                  <a:lnTo>
                    <a:pt x="1704293" y="1315632"/>
                  </a:lnTo>
                  <a:lnTo>
                    <a:pt x="1721205" y="1271861"/>
                  </a:lnTo>
                  <a:lnTo>
                    <a:pt x="1736062" y="1227023"/>
                  </a:lnTo>
                  <a:lnTo>
                    <a:pt x="1748802" y="1181181"/>
                  </a:lnTo>
                  <a:lnTo>
                    <a:pt x="1759364" y="1134402"/>
                  </a:lnTo>
                  <a:lnTo>
                    <a:pt x="1767685" y="1086750"/>
                  </a:lnTo>
                  <a:lnTo>
                    <a:pt x="1773705" y="1038290"/>
                  </a:lnTo>
                  <a:lnTo>
                    <a:pt x="1777362" y="989088"/>
                  </a:lnTo>
                  <a:lnTo>
                    <a:pt x="1778595" y="939207"/>
                  </a:lnTo>
                  <a:lnTo>
                    <a:pt x="1777362" y="889326"/>
                  </a:lnTo>
                  <a:lnTo>
                    <a:pt x="1773705" y="840123"/>
                  </a:lnTo>
                  <a:lnTo>
                    <a:pt x="1767685" y="791663"/>
                  </a:lnTo>
                  <a:lnTo>
                    <a:pt x="1759364" y="744011"/>
                  </a:lnTo>
                  <a:lnTo>
                    <a:pt x="1748802" y="697233"/>
                  </a:lnTo>
                  <a:lnTo>
                    <a:pt x="1736062" y="651392"/>
                  </a:lnTo>
                  <a:lnTo>
                    <a:pt x="1721205" y="606553"/>
                  </a:lnTo>
                  <a:lnTo>
                    <a:pt x="1704293" y="562783"/>
                  </a:lnTo>
                  <a:lnTo>
                    <a:pt x="1685386" y="520144"/>
                  </a:lnTo>
                  <a:lnTo>
                    <a:pt x="1664546" y="478704"/>
                  </a:lnTo>
                  <a:lnTo>
                    <a:pt x="1641835" y="438525"/>
                  </a:lnTo>
                  <a:lnTo>
                    <a:pt x="1617315" y="399674"/>
                  </a:lnTo>
                  <a:lnTo>
                    <a:pt x="1591046" y="362215"/>
                  </a:lnTo>
                  <a:lnTo>
                    <a:pt x="1563090" y="326213"/>
                  </a:lnTo>
                  <a:lnTo>
                    <a:pt x="1533508" y="291733"/>
                  </a:lnTo>
                  <a:lnTo>
                    <a:pt x="1502363" y="258840"/>
                  </a:lnTo>
                  <a:lnTo>
                    <a:pt x="1469715" y="227598"/>
                  </a:lnTo>
                  <a:lnTo>
                    <a:pt x="1435626" y="198074"/>
                  </a:lnTo>
                  <a:lnTo>
                    <a:pt x="1400157" y="170330"/>
                  </a:lnTo>
                  <a:lnTo>
                    <a:pt x="1363371" y="144434"/>
                  </a:lnTo>
                  <a:lnTo>
                    <a:pt x="1325327" y="120448"/>
                  </a:lnTo>
                  <a:lnTo>
                    <a:pt x="1286088" y="98439"/>
                  </a:lnTo>
                  <a:lnTo>
                    <a:pt x="1245716" y="78471"/>
                  </a:lnTo>
                  <a:lnTo>
                    <a:pt x="1204271" y="60610"/>
                  </a:lnTo>
                  <a:lnTo>
                    <a:pt x="1161815" y="44919"/>
                  </a:lnTo>
                  <a:lnTo>
                    <a:pt x="1118409" y="31464"/>
                  </a:lnTo>
                  <a:lnTo>
                    <a:pt x="1074116" y="20310"/>
                  </a:lnTo>
                  <a:lnTo>
                    <a:pt x="1028996" y="11521"/>
                  </a:lnTo>
                  <a:lnTo>
                    <a:pt x="983111" y="5164"/>
                  </a:lnTo>
                  <a:lnTo>
                    <a:pt x="936523" y="1301"/>
                  </a:lnTo>
                  <a:lnTo>
                    <a:pt x="889292" y="0"/>
                  </a:lnTo>
                  <a:close/>
                </a:path>
              </a:pathLst>
            </a:custGeom>
            <a:solidFill>
              <a:srgbClr val="DD97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867372" y="3251032"/>
              <a:ext cx="1778635" cy="1826895"/>
            </a:xfrm>
            <a:custGeom>
              <a:avLst/>
              <a:gdLst/>
              <a:ahLst/>
              <a:cxnLst/>
              <a:rect l="l" t="t" r="r" b="b"/>
              <a:pathLst>
                <a:path w="1778634" h="1826895">
                  <a:moveTo>
                    <a:pt x="889292" y="0"/>
                  </a:moveTo>
                  <a:lnTo>
                    <a:pt x="842062" y="1265"/>
                  </a:lnTo>
                  <a:lnTo>
                    <a:pt x="795474" y="5021"/>
                  </a:lnTo>
                  <a:lnTo>
                    <a:pt x="749590" y="11204"/>
                  </a:lnTo>
                  <a:lnTo>
                    <a:pt x="704471" y="19750"/>
                  </a:lnTo>
                  <a:lnTo>
                    <a:pt x="660178" y="30597"/>
                  </a:lnTo>
                  <a:lnTo>
                    <a:pt x="616774" y="43681"/>
                  </a:lnTo>
                  <a:lnTo>
                    <a:pt x="574319" y="58940"/>
                  </a:lnTo>
                  <a:lnTo>
                    <a:pt x="532874" y="76310"/>
                  </a:lnTo>
                  <a:lnTo>
                    <a:pt x="492502" y="95727"/>
                  </a:lnTo>
                  <a:lnTo>
                    <a:pt x="453264" y="117130"/>
                  </a:lnTo>
                  <a:lnTo>
                    <a:pt x="415221" y="140454"/>
                  </a:lnTo>
                  <a:lnTo>
                    <a:pt x="378434" y="165637"/>
                  </a:lnTo>
                  <a:lnTo>
                    <a:pt x="342966" y="192616"/>
                  </a:lnTo>
                  <a:lnTo>
                    <a:pt x="308877" y="221327"/>
                  </a:lnTo>
                  <a:lnTo>
                    <a:pt x="276230" y="251707"/>
                  </a:lnTo>
                  <a:lnTo>
                    <a:pt x="245084" y="283693"/>
                  </a:lnTo>
                  <a:lnTo>
                    <a:pt x="215503" y="317223"/>
                  </a:lnTo>
                  <a:lnTo>
                    <a:pt x="187548" y="352232"/>
                  </a:lnTo>
                  <a:lnTo>
                    <a:pt x="161279" y="388658"/>
                  </a:lnTo>
                  <a:lnTo>
                    <a:pt x="136758" y="426438"/>
                  </a:lnTo>
                  <a:lnTo>
                    <a:pt x="114048" y="465508"/>
                  </a:lnTo>
                  <a:lnTo>
                    <a:pt x="93208" y="505805"/>
                  </a:lnTo>
                  <a:lnTo>
                    <a:pt x="74301" y="547267"/>
                  </a:lnTo>
                  <a:lnTo>
                    <a:pt x="57389" y="589830"/>
                  </a:lnTo>
                  <a:lnTo>
                    <a:pt x="42532" y="633431"/>
                  </a:lnTo>
                  <a:lnTo>
                    <a:pt x="29792" y="678007"/>
                  </a:lnTo>
                  <a:lnTo>
                    <a:pt x="19230" y="723495"/>
                  </a:lnTo>
                  <a:lnTo>
                    <a:pt x="10909" y="769832"/>
                  </a:lnTo>
                  <a:lnTo>
                    <a:pt x="4889" y="816954"/>
                  </a:lnTo>
                  <a:lnTo>
                    <a:pt x="1232" y="864798"/>
                  </a:lnTo>
                  <a:lnTo>
                    <a:pt x="0" y="913302"/>
                  </a:lnTo>
                  <a:lnTo>
                    <a:pt x="1232" y="961805"/>
                  </a:lnTo>
                  <a:lnTo>
                    <a:pt x="4889" y="1009650"/>
                  </a:lnTo>
                  <a:lnTo>
                    <a:pt x="10909" y="1056771"/>
                  </a:lnTo>
                  <a:lnTo>
                    <a:pt x="19230" y="1103108"/>
                  </a:lnTo>
                  <a:lnTo>
                    <a:pt x="29792" y="1148596"/>
                  </a:lnTo>
                  <a:lnTo>
                    <a:pt x="42532" y="1193172"/>
                  </a:lnTo>
                  <a:lnTo>
                    <a:pt x="57389" y="1236773"/>
                  </a:lnTo>
                  <a:lnTo>
                    <a:pt x="74301" y="1279336"/>
                  </a:lnTo>
                  <a:lnTo>
                    <a:pt x="93208" y="1320798"/>
                  </a:lnTo>
                  <a:lnTo>
                    <a:pt x="114048" y="1361095"/>
                  </a:lnTo>
                  <a:lnTo>
                    <a:pt x="136758" y="1400166"/>
                  </a:lnTo>
                  <a:lnTo>
                    <a:pt x="161279" y="1437945"/>
                  </a:lnTo>
                  <a:lnTo>
                    <a:pt x="187548" y="1474371"/>
                  </a:lnTo>
                  <a:lnTo>
                    <a:pt x="215503" y="1509381"/>
                  </a:lnTo>
                  <a:lnTo>
                    <a:pt x="245084" y="1542910"/>
                  </a:lnTo>
                  <a:lnTo>
                    <a:pt x="276230" y="1574896"/>
                  </a:lnTo>
                  <a:lnTo>
                    <a:pt x="308877" y="1605276"/>
                  </a:lnTo>
                  <a:lnTo>
                    <a:pt x="342966" y="1633987"/>
                  </a:lnTo>
                  <a:lnTo>
                    <a:pt x="378434" y="1660966"/>
                  </a:lnTo>
                  <a:lnTo>
                    <a:pt x="415221" y="1686149"/>
                  </a:lnTo>
                  <a:lnTo>
                    <a:pt x="453264" y="1709473"/>
                  </a:lnTo>
                  <a:lnTo>
                    <a:pt x="492502" y="1730876"/>
                  </a:lnTo>
                  <a:lnTo>
                    <a:pt x="532874" y="1750294"/>
                  </a:lnTo>
                  <a:lnTo>
                    <a:pt x="574319" y="1767663"/>
                  </a:lnTo>
                  <a:lnTo>
                    <a:pt x="616774" y="1782922"/>
                  </a:lnTo>
                  <a:lnTo>
                    <a:pt x="660178" y="1796006"/>
                  </a:lnTo>
                  <a:lnTo>
                    <a:pt x="704471" y="1806853"/>
                  </a:lnTo>
                  <a:lnTo>
                    <a:pt x="749590" y="1815399"/>
                  </a:lnTo>
                  <a:lnTo>
                    <a:pt x="795474" y="1821582"/>
                  </a:lnTo>
                  <a:lnTo>
                    <a:pt x="842062" y="1825338"/>
                  </a:lnTo>
                  <a:lnTo>
                    <a:pt x="889292" y="1826604"/>
                  </a:lnTo>
                  <a:lnTo>
                    <a:pt x="936523" y="1825338"/>
                  </a:lnTo>
                  <a:lnTo>
                    <a:pt x="983111" y="1821582"/>
                  </a:lnTo>
                  <a:lnTo>
                    <a:pt x="1028996" y="1815399"/>
                  </a:lnTo>
                  <a:lnTo>
                    <a:pt x="1074116" y="1806853"/>
                  </a:lnTo>
                  <a:lnTo>
                    <a:pt x="1118409" y="1796006"/>
                  </a:lnTo>
                  <a:lnTo>
                    <a:pt x="1161815" y="1782922"/>
                  </a:lnTo>
                  <a:lnTo>
                    <a:pt x="1204271" y="1767663"/>
                  </a:lnTo>
                  <a:lnTo>
                    <a:pt x="1245716" y="1750294"/>
                  </a:lnTo>
                  <a:lnTo>
                    <a:pt x="1286088" y="1730876"/>
                  </a:lnTo>
                  <a:lnTo>
                    <a:pt x="1325327" y="1709473"/>
                  </a:lnTo>
                  <a:lnTo>
                    <a:pt x="1363371" y="1686149"/>
                  </a:lnTo>
                  <a:lnTo>
                    <a:pt x="1400157" y="1660966"/>
                  </a:lnTo>
                  <a:lnTo>
                    <a:pt x="1435626" y="1633987"/>
                  </a:lnTo>
                  <a:lnTo>
                    <a:pt x="1469715" y="1605276"/>
                  </a:lnTo>
                  <a:lnTo>
                    <a:pt x="1502363" y="1574896"/>
                  </a:lnTo>
                  <a:lnTo>
                    <a:pt x="1533508" y="1542910"/>
                  </a:lnTo>
                  <a:lnTo>
                    <a:pt x="1563090" y="1509381"/>
                  </a:lnTo>
                  <a:lnTo>
                    <a:pt x="1591046" y="1474371"/>
                  </a:lnTo>
                  <a:lnTo>
                    <a:pt x="1617315" y="1437945"/>
                  </a:lnTo>
                  <a:lnTo>
                    <a:pt x="1641835" y="1400166"/>
                  </a:lnTo>
                  <a:lnTo>
                    <a:pt x="1664546" y="1361095"/>
                  </a:lnTo>
                  <a:lnTo>
                    <a:pt x="1685386" y="1320798"/>
                  </a:lnTo>
                  <a:lnTo>
                    <a:pt x="1704293" y="1279336"/>
                  </a:lnTo>
                  <a:lnTo>
                    <a:pt x="1721205" y="1236773"/>
                  </a:lnTo>
                  <a:lnTo>
                    <a:pt x="1736062" y="1193172"/>
                  </a:lnTo>
                  <a:lnTo>
                    <a:pt x="1748802" y="1148596"/>
                  </a:lnTo>
                  <a:lnTo>
                    <a:pt x="1759364" y="1103108"/>
                  </a:lnTo>
                  <a:lnTo>
                    <a:pt x="1767685" y="1056771"/>
                  </a:lnTo>
                  <a:lnTo>
                    <a:pt x="1773705" y="1009650"/>
                  </a:lnTo>
                  <a:lnTo>
                    <a:pt x="1777362" y="961805"/>
                  </a:lnTo>
                  <a:lnTo>
                    <a:pt x="1778595" y="913302"/>
                  </a:lnTo>
                  <a:lnTo>
                    <a:pt x="1777362" y="864798"/>
                  </a:lnTo>
                  <a:lnTo>
                    <a:pt x="1773705" y="816954"/>
                  </a:lnTo>
                  <a:lnTo>
                    <a:pt x="1767685" y="769832"/>
                  </a:lnTo>
                  <a:lnTo>
                    <a:pt x="1759364" y="723495"/>
                  </a:lnTo>
                  <a:lnTo>
                    <a:pt x="1748802" y="678007"/>
                  </a:lnTo>
                  <a:lnTo>
                    <a:pt x="1736062" y="633431"/>
                  </a:lnTo>
                  <a:lnTo>
                    <a:pt x="1721205" y="589830"/>
                  </a:lnTo>
                  <a:lnTo>
                    <a:pt x="1704293" y="547267"/>
                  </a:lnTo>
                  <a:lnTo>
                    <a:pt x="1685386" y="505805"/>
                  </a:lnTo>
                  <a:lnTo>
                    <a:pt x="1664546" y="465508"/>
                  </a:lnTo>
                  <a:lnTo>
                    <a:pt x="1641835" y="426438"/>
                  </a:lnTo>
                  <a:lnTo>
                    <a:pt x="1617315" y="388658"/>
                  </a:lnTo>
                  <a:lnTo>
                    <a:pt x="1591046" y="352232"/>
                  </a:lnTo>
                  <a:lnTo>
                    <a:pt x="1563090" y="317223"/>
                  </a:lnTo>
                  <a:lnTo>
                    <a:pt x="1533508" y="283693"/>
                  </a:lnTo>
                  <a:lnTo>
                    <a:pt x="1502363" y="251707"/>
                  </a:lnTo>
                  <a:lnTo>
                    <a:pt x="1469715" y="221327"/>
                  </a:lnTo>
                  <a:lnTo>
                    <a:pt x="1435626" y="192616"/>
                  </a:lnTo>
                  <a:lnTo>
                    <a:pt x="1400157" y="165637"/>
                  </a:lnTo>
                  <a:lnTo>
                    <a:pt x="1363371" y="140454"/>
                  </a:lnTo>
                  <a:lnTo>
                    <a:pt x="1325327" y="117130"/>
                  </a:lnTo>
                  <a:lnTo>
                    <a:pt x="1286088" y="95727"/>
                  </a:lnTo>
                  <a:lnTo>
                    <a:pt x="1245716" y="76310"/>
                  </a:lnTo>
                  <a:lnTo>
                    <a:pt x="1204271" y="58940"/>
                  </a:lnTo>
                  <a:lnTo>
                    <a:pt x="1161815" y="43681"/>
                  </a:lnTo>
                  <a:lnTo>
                    <a:pt x="1118409" y="30597"/>
                  </a:lnTo>
                  <a:lnTo>
                    <a:pt x="1074116" y="19750"/>
                  </a:lnTo>
                  <a:lnTo>
                    <a:pt x="1028996" y="11204"/>
                  </a:lnTo>
                  <a:lnTo>
                    <a:pt x="983111" y="5021"/>
                  </a:lnTo>
                  <a:lnTo>
                    <a:pt x="936523" y="1265"/>
                  </a:lnTo>
                  <a:lnTo>
                    <a:pt x="889292" y="0"/>
                  </a:lnTo>
                  <a:close/>
                </a:path>
              </a:pathLst>
            </a:custGeom>
            <a:solidFill>
              <a:srgbClr val="FAAC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865994" y="3214890"/>
              <a:ext cx="1778635" cy="1866900"/>
            </a:xfrm>
            <a:custGeom>
              <a:avLst/>
              <a:gdLst/>
              <a:ahLst/>
              <a:cxnLst/>
              <a:rect l="l" t="t" r="r" b="b"/>
              <a:pathLst>
                <a:path w="1778634" h="1866900">
                  <a:moveTo>
                    <a:pt x="889302" y="0"/>
                  </a:moveTo>
                  <a:lnTo>
                    <a:pt x="842073" y="1293"/>
                  </a:lnTo>
                  <a:lnTo>
                    <a:pt x="795486" y="5132"/>
                  </a:lnTo>
                  <a:lnTo>
                    <a:pt x="749603" y="11451"/>
                  </a:lnTo>
                  <a:lnTo>
                    <a:pt x="704484" y="20185"/>
                  </a:lnTo>
                  <a:lnTo>
                    <a:pt x="660192" y="31271"/>
                  </a:lnTo>
                  <a:lnTo>
                    <a:pt x="616787" y="44643"/>
                  </a:lnTo>
                  <a:lnTo>
                    <a:pt x="574332" y="60238"/>
                  </a:lnTo>
                  <a:lnTo>
                    <a:pt x="532887" y="77990"/>
                  </a:lnTo>
                  <a:lnTo>
                    <a:pt x="492515" y="97836"/>
                  </a:lnTo>
                  <a:lnTo>
                    <a:pt x="453276" y="119710"/>
                  </a:lnTo>
                  <a:lnTo>
                    <a:pt x="415233" y="143548"/>
                  </a:lnTo>
                  <a:lnTo>
                    <a:pt x="378446" y="169286"/>
                  </a:lnTo>
                  <a:lnTo>
                    <a:pt x="342977" y="196858"/>
                  </a:lnTo>
                  <a:lnTo>
                    <a:pt x="308887" y="226202"/>
                  </a:lnTo>
                  <a:lnTo>
                    <a:pt x="276239" y="257251"/>
                  </a:lnTo>
                  <a:lnTo>
                    <a:pt x="245093" y="289942"/>
                  </a:lnTo>
                  <a:lnTo>
                    <a:pt x="215511" y="324210"/>
                  </a:lnTo>
                  <a:lnTo>
                    <a:pt x="187555" y="359991"/>
                  </a:lnTo>
                  <a:lnTo>
                    <a:pt x="161285" y="397220"/>
                  </a:lnTo>
                  <a:lnTo>
                    <a:pt x="136764" y="435832"/>
                  </a:lnTo>
                  <a:lnTo>
                    <a:pt x="114052" y="475763"/>
                  </a:lnTo>
                  <a:lnTo>
                    <a:pt x="93212" y="516949"/>
                  </a:lnTo>
                  <a:lnTo>
                    <a:pt x="74305" y="559324"/>
                  </a:lnTo>
                  <a:lnTo>
                    <a:pt x="57391" y="602825"/>
                  </a:lnTo>
                  <a:lnTo>
                    <a:pt x="42534" y="647387"/>
                  </a:lnTo>
                  <a:lnTo>
                    <a:pt x="29793" y="692946"/>
                  </a:lnTo>
                  <a:lnTo>
                    <a:pt x="19231" y="739436"/>
                  </a:lnTo>
                  <a:lnTo>
                    <a:pt x="10910" y="786794"/>
                  </a:lnTo>
                  <a:lnTo>
                    <a:pt x="4889" y="834955"/>
                  </a:lnTo>
                  <a:lnTo>
                    <a:pt x="1232" y="883854"/>
                  </a:lnTo>
                  <a:lnTo>
                    <a:pt x="0" y="933427"/>
                  </a:lnTo>
                  <a:lnTo>
                    <a:pt x="1243" y="983144"/>
                  </a:lnTo>
                  <a:lnTo>
                    <a:pt x="4889" y="1031899"/>
                  </a:lnTo>
                  <a:lnTo>
                    <a:pt x="10910" y="1080060"/>
                  </a:lnTo>
                  <a:lnTo>
                    <a:pt x="19231" y="1127418"/>
                  </a:lnTo>
                  <a:lnTo>
                    <a:pt x="29793" y="1173908"/>
                  </a:lnTo>
                  <a:lnTo>
                    <a:pt x="42534" y="1219467"/>
                  </a:lnTo>
                  <a:lnTo>
                    <a:pt x="57391" y="1264029"/>
                  </a:lnTo>
                  <a:lnTo>
                    <a:pt x="74305" y="1307531"/>
                  </a:lnTo>
                  <a:lnTo>
                    <a:pt x="93324" y="1350127"/>
                  </a:lnTo>
                  <a:lnTo>
                    <a:pt x="114062" y="1391109"/>
                  </a:lnTo>
                  <a:lnTo>
                    <a:pt x="136764" y="1431024"/>
                  </a:lnTo>
                  <a:lnTo>
                    <a:pt x="161285" y="1469637"/>
                  </a:lnTo>
                  <a:lnTo>
                    <a:pt x="187555" y="1506866"/>
                  </a:lnTo>
                  <a:lnTo>
                    <a:pt x="215511" y="1542647"/>
                  </a:lnTo>
                  <a:lnTo>
                    <a:pt x="245093" y="1576916"/>
                  </a:lnTo>
                  <a:lnTo>
                    <a:pt x="276239" y="1609607"/>
                  </a:lnTo>
                  <a:lnTo>
                    <a:pt x="308887" y="1640657"/>
                  </a:lnTo>
                  <a:lnTo>
                    <a:pt x="342977" y="1670001"/>
                  </a:lnTo>
                  <a:lnTo>
                    <a:pt x="378446" y="1697575"/>
                  </a:lnTo>
                  <a:lnTo>
                    <a:pt x="415233" y="1723313"/>
                  </a:lnTo>
                  <a:lnTo>
                    <a:pt x="453276" y="1747151"/>
                  </a:lnTo>
                  <a:lnTo>
                    <a:pt x="492515" y="1769026"/>
                  </a:lnTo>
                  <a:lnTo>
                    <a:pt x="532887" y="1788872"/>
                  </a:lnTo>
                  <a:lnTo>
                    <a:pt x="574332" y="1806624"/>
                  </a:lnTo>
                  <a:lnTo>
                    <a:pt x="616787" y="1822219"/>
                  </a:lnTo>
                  <a:lnTo>
                    <a:pt x="660237" y="1835603"/>
                  </a:lnTo>
                  <a:lnTo>
                    <a:pt x="704484" y="1846678"/>
                  </a:lnTo>
                  <a:lnTo>
                    <a:pt x="749603" y="1855413"/>
                  </a:lnTo>
                  <a:lnTo>
                    <a:pt x="795486" y="1861732"/>
                  </a:lnTo>
                  <a:lnTo>
                    <a:pt x="842073" y="1865570"/>
                  </a:lnTo>
                  <a:lnTo>
                    <a:pt x="889302" y="1866864"/>
                  </a:lnTo>
                  <a:lnTo>
                    <a:pt x="936532" y="1865570"/>
                  </a:lnTo>
                  <a:lnTo>
                    <a:pt x="983120" y="1861732"/>
                  </a:lnTo>
                  <a:lnTo>
                    <a:pt x="1029004" y="1855413"/>
                  </a:lnTo>
                  <a:lnTo>
                    <a:pt x="1074123" y="1846678"/>
                  </a:lnTo>
                  <a:lnTo>
                    <a:pt x="1097055" y="1840938"/>
                  </a:lnTo>
                  <a:lnTo>
                    <a:pt x="889302" y="1840938"/>
                  </a:lnTo>
                  <a:lnTo>
                    <a:pt x="842002" y="1839593"/>
                  </a:lnTo>
                  <a:lnTo>
                    <a:pt x="795282" y="1835592"/>
                  </a:lnTo>
                  <a:lnTo>
                    <a:pt x="749443" y="1829039"/>
                  </a:lnTo>
                  <a:lnTo>
                    <a:pt x="704316" y="1819970"/>
                  </a:lnTo>
                  <a:lnTo>
                    <a:pt x="660047" y="1808465"/>
                  </a:lnTo>
                  <a:lnTo>
                    <a:pt x="616700" y="1794596"/>
                  </a:lnTo>
                  <a:lnTo>
                    <a:pt x="574344" y="1778430"/>
                  </a:lnTo>
                  <a:lnTo>
                    <a:pt x="533044" y="1760039"/>
                  </a:lnTo>
                  <a:lnTo>
                    <a:pt x="492866" y="1739492"/>
                  </a:lnTo>
                  <a:lnTo>
                    <a:pt x="453877" y="1716858"/>
                  </a:lnTo>
                  <a:lnTo>
                    <a:pt x="416144" y="1692208"/>
                  </a:lnTo>
                  <a:lnTo>
                    <a:pt x="379732" y="1665610"/>
                  </a:lnTo>
                  <a:lnTo>
                    <a:pt x="344707" y="1637136"/>
                  </a:lnTo>
                  <a:lnTo>
                    <a:pt x="311137" y="1606854"/>
                  </a:lnTo>
                  <a:lnTo>
                    <a:pt x="279088" y="1574834"/>
                  </a:lnTo>
                  <a:lnTo>
                    <a:pt x="248625" y="1541146"/>
                  </a:lnTo>
                  <a:lnTo>
                    <a:pt x="219816" y="1505860"/>
                  </a:lnTo>
                  <a:lnTo>
                    <a:pt x="192726" y="1469045"/>
                  </a:lnTo>
                  <a:lnTo>
                    <a:pt x="167422" y="1430772"/>
                  </a:lnTo>
                  <a:lnTo>
                    <a:pt x="143962" y="1391093"/>
                  </a:lnTo>
                  <a:lnTo>
                    <a:pt x="122336" y="1349907"/>
                  </a:lnTo>
                  <a:lnTo>
                    <a:pt x="102890" y="1307896"/>
                  </a:lnTo>
                  <a:lnTo>
                    <a:pt x="85393" y="1264484"/>
                  </a:lnTo>
                  <a:lnTo>
                    <a:pt x="70014" y="1219963"/>
                  </a:lnTo>
                  <a:lnTo>
                    <a:pt x="56819" y="1174401"/>
                  </a:lnTo>
                  <a:lnTo>
                    <a:pt x="45874" y="1127868"/>
                  </a:lnTo>
                  <a:lnTo>
                    <a:pt x="37246" y="1080435"/>
                  </a:lnTo>
                  <a:lnTo>
                    <a:pt x="31001" y="1032170"/>
                  </a:lnTo>
                  <a:lnTo>
                    <a:pt x="27202" y="983000"/>
                  </a:lnTo>
                  <a:lnTo>
                    <a:pt x="25925" y="933427"/>
                  </a:lnTo>
                  <a:lnTo>
                    <a:pt x="27205" y="883709"/>
                  </a:lnTo>
                  <a:lnTo>
                    <a:pt x="31001" y="834683"/>
                  </a:lnTo>
                  <a:lnTo>
                    <a:pt x="37246" y="786418"/>
                  </a:lnTo>
                  <a:lnTo>
                    <a:pt x="45874" y="738985"/>
                  </a:lnTo>
                  <a:lnTo>
                    <a:pt x="56819" y="692453"/>
                  </a:lnTo>
                  <a:lnTo>
                    <a:pt x="70014" y="646891"/>
                  </a:lnTo>
                  <a:lnTo>
                    <a:pt x="85393" y="602370"/>
                  </a:lnTo>
                  <a:lnTo>
                    <a:pt x="102890" y="558959"/>
                  </a:lnTo>
                  <a:lnTo>
                    <a:pt x="122438" y="516728"/>
                  </a:lnTo>
                  <a:lnTo>
                    <a:pt x="143971" y="475747"/>
                  </a:lnTo>
                  <a:lnTo>
                    <a:pt x="167422" y="436085"/>
                  </a:lnTo>
                  <a:lnTo>
                    <a:pt x="192726" y="397812"/>
                  </a:lnTo>
                  <a:lnTo>
                    <a:pt x="219816" y="360998"/>
                  </a:lnTo>
                  <a:lnTo>
                    <a:pt x="248625" y="325712"/>
                  </a:lnTo>
                  <a:lnTo>
                    <a:pt x="279088" y="292025"/>
                  </a:lnTo>
                  <a:lnTo>
                    <a:pt x="311137" y="260005"/>
                  </a:lnTo>
                  <a:lnTo>
                    <a:pt x="344707" y="229724"/>
                  </a:lnTo>
                  <a:lnTo>
                    <a:pt x="379732" y="201250"/>
                  </a:lnTo>
                  <a:lnTo>
                    <a:pt x="416144" y="174653"/>
                  </a:lnTo>
                  <a:lnTo>
                    <a:pt x="453877" y="150003"/>
                  </a:lnTo>
                  <a:lnTo>
                    <a:pt x="492866" y="127369"/>
                  </a:lnTo>
                  <a:lnTo>
                    <a:pt x="533044" y="106822"/>
                  </a:lnTo>
                  <a:lnTo>
                    <a:pt x="574344" y="88432"/>
                  </a:lnTo>
                  <a:lnTo>
                    <a:pt x="616700" y="72267"/>
                  </a:lnTo>
                  <a:lnTo>
                    <a:pt x="660047" y="58397"/>
                  </a:lnTo>
                  <a:lnTo>
                    <a:pt x="704316" y="46893"/>
                  </a:lnTo>
                  <a:lnTo>
                    <a:pt x="749443" y="37825"/>
                  </a:lnTo>
                  <a:lnTo>
                    <a:pt x="795360" y="31260"/>
                  </a:lnTo>
                  <a:lnTo>
                    <a:pt x="842002" y="27271"/>
                  </a:lnTo>
                  <a:lnTo>
                    <a:pt x="889302" y="25925"/>
                  </a:lnTo>
                  <a:lnTo>
                    <a:pt x="1097058" y="25925"/>
                  </a:lnTo>
                  <a:lnTo>
                    <a:pt x="1074123" y="20185"/>
                  </a:lnTo>
                  <a:lnTo>
                    <a:pt x="1029004" y="11451"/>
                  </a:lnTo>
                  <a:lnTo>
                    <a:pt x="983120" y="5132"/>
                  </a:lnTo>
                  <a:lnTo>
                    <a:pt x="936532" y="1293"/>
                  </a:lnTo>
                  <a:lnTo>
                    <a:pt x="889302" y="0"/>
                  </a:lnTo>
                  <a:close/>
                </a:path>
                <a:path w="1778634" h="1866900">
                  <a:moveTo>
                    <a:pt x="1097058" y="25925"/>
                  </a:moveTo>
                  <a:lnTo>
                    <a:pt x="889302" y="25925"/>
                  </a:lnTo>
                  <a:lnTo>
                    <a:pt x="936602" y="27271"/>
                  </a:lnTo>
                  <a:lnTo>
                    <a:pt x="983318" y="31271"/>
                  </a:lnTo>
                  <a:lnTo>
                    <a:pt x="1029161" y="37825"/>
                  </a:lnTo>
                  <a:lnTo>
                    <a:pt x="1074288" y="46893"/>
                  </a:lnTo>
                  <a:lnTo>
                    <a:pt x="1118557" y="58397"/>
                  </a:lnTo>
                  <a:lnTo>
                    <a:pt x="1161903" y="72267"/>
                  </a:lnTo>
                  <a:lnTo>
                    <a:pt x="1204259" y="88432"/>
                  </a:lnTo>
                  <a:lnTo>
                    <a:pt x="1245559" y="106822"/>
                  </a:lnTo>
                  <a:lnTo>
                    <a:pt x="1285736" y="127369"/>
                  </a:lnTo>
                  <a:lnTo>
                    <a:pt x="1324724" y="150003"/>
                  </a:lnTo>
                  <a:lnTo>
                    <a:pt x="1362458" y="174653"/>
                  </a:lnTo>
                  <a:lnTo>
                    <a:pt x="1398869" y="201250"/>
                  </a:lnTo>
                  <a:lnTo>
                    <a:pt x="1433893" y="229724"/>
                  </a:lnTo>
                  <a:lnTo>
                    <a:pt x="1467462" y="260005"/>
                  </a:lnTo>
                  <a:lnTo>
                    <a:pt x="1499511" y="292025"/>
                  </a:lnTo>
                  <a:lnTo>
                    <a:pt x="1529974" y="325712"/>
                  </a:lnTo>
                  <a:lnTo>
                    <a:pt x="1558782" y="360998"/>
                  </a:lnTo>
                  <a:lnTo>
                    <a:pt x="1585872" y="397812"/>
                  </a:lnTo>
                  <a:lnTo>
                    <a:pt x="1611175" y="436085"/>
                  </a:lnTo>
                  <a:lnTo>
                    <a:pt x="1634635" y="475763"/>
                  </a:lnTo>
                  <a:lnTo>
                    <a:pt x="1656261" y="516949"/>
                  </a:lnTo>
                  <a:lnTo>
                    <a:pt x="1675706" y="558959"/>
                  </a:lnTo>
                  <a:lnTo>
                    <a:pt x="1693202" y="602370"/>
                  </a:lnTo>
                  <a:lnTo>
                    <a:pt x="1708581" y="646891"/>
                  </a:lnTo>
                  <a:lnTo>
                    <a:pt x="1721776" y="692453"/>
                  </a:lnTo>
                  <a:lnTo>
                    <a:pt x="1732720" y="738985"/>
                  </a:lnTo>
                  <a:lnTo>
                    <a:pt x="1741348" y="786418"/>
                  </a:lnTo>
                  <a:lnTo>
                    <a:pt x="1747593" y="834683"/>
                  </a:lnTo>
                  <a:lnTo>
                    <a:pt x="1751392" y="883854"/>
                  </a:lnTo>
                  <a:lnTo>
                    <a:pt x="1752669" y="933427"/>
                  </a:lnTo>
                  <a:lnTo>
                    <a:pt x="1751389" y="983144"/>
                  </a:lnTo>
                  <a:lnTo>
                    <a:pt x="1747593" y="1032170"/>
                  </a:lnTo>
                  <a:lnTo>
                    <a:pt x="1741348" y="1080435"/>
                  </a:lnTo>
                  <a:lnTo>
                    <a:pt x="1732720" y="1127868"/>
                  </a:lnTo>
                  <a:lnTo>
                    <a:pt x="1721776" y="1174401"/>
                  </a:lnTo>
                  <a:lnTo>
                    <a:pt x="1708581" y="1219963"/>
                  </a:lnTo>
                  <a:lnTo>
                    <a:pt x="1693202" y="1264484"/>
                  </a:lnTo>
                  <a:lnTo>
                    <a:pt x="1675706" y="1307896"/>
                  </a:lnTo>
                  <a:lnTo>
                    <a:pt x="1656159" y="1350127"/>
                  </a:lnTo>
                  <a:lnTo>
                    <a:pt x="1634626" y="1391109"/>
                  </a:lnTo>
                  <a:lnTo>
                    <a:pt x="1611175" y="1430772"/>
                  </a:lnTo>
                  <a:lnTo>
                    <a:pt x="1585872" y="1469045"/>
                  </a:lnTo>
                  <a:lnTo>
                    <a:pt x="1558782" y="1505860"/>
                  </a:lnTo>
                  <a:lnTo>
                    <a:pt x="1529974" y="1541146"/>
                  </a:lnTo>
                  <a:lnTo>
                    <a:pt x="1499511" y="1574834"/>
                  </a:lnTo>
                  <a:lnTo>
                    <a:pt x="1467462" y="1606854"/>
                  </a:lnTo>
                  <a:lnTo>
                    <a:pt x="1433893" y="1637136"/>
                  </a:lnTo>
                  <a:lnTo>
                    <a:pt x="1398869" y="1665610"/>
                  </a:lnTo>
                  <a:lnTo>
                    <a:pt x="1362458" y="1692208"/>
                  </a:lnTo>
                  <a:lnTo>
                    <a:pt x="1324724" y="1716858"/>
                  </a:lnTo>
                  <a:lnTo>
                    <a:pt x="1285736" y="1739492"/>
                  </a:lnTo>
                  <a:lnTo>
                    <a:pt x="1245559" y="1760039"/>
                  </a:lnTo>
                  <a:lnTo>
                    <a:pt x="1204259" y="1778430"/>
                  </a:lnTo>
                  <a:lnTo>
                    <a:pt x="1161903" y="1794596"/>
                  </a:lnTo>
                  <a:lnTo>
                    <a:pt x="1118557" y="1808465"/>
                  </a:lnTo>
                  <a:lnTo>
                    <a:pt x="1074288" y="1819970"/>
                  </a:lnTo>
                  <a:lnTo>
                    <a:pt x="1029161" y="1829039"/>
                  </a:lnTo>
                  <a:lnTo>
                    <a:pt x="983244" y="1835603"/>
                  </a:lnTo>
                  <a:lnTo>
                    <a:pt x="936602" y="1839593"/>
                  </a:lnTo>
                  <a:lnTo>
                    <a:pt x="889302" y="1840938"/>
                  </a:lnTo>
                  <a:lnTo>
                    <a:pt x="1097055" y="1840938"/>
                  </a:lnTo>
                  <a:lnTo>
                    <a:pt x="1161821" y="1822219"/>
                  </a:lnTo>
                  <a:lnTo>
                    <a:pt x="1204277" y="1806624"/>
                  </a:lnTo>
                  <a:lnTo>
                    <a:pt x="1245722" y="1788872"/>
                  </a:lnTo>
                  <a:lnTo>
                    <a:pt x="1286094" y="1769026"/>
                  </a:lnTo>
                  <a:lnTo>
                    <a:pt x="1325333" y="1747151"/>
                  </a:lnTo>
                  <a:lnTo>
                    <a:pt x="1363376" y="1723313"/>
                  </a:lnTo>
                  <a:lnTo>
                    <a:pt x="1400163" y="1697575"/>
                  </a:lnTo>
                  <a:lnTo>
                    <a:pt x="1435632" y="1670001"/>
                  </a:lnTo>
                  <a:lnTo>
                    <a:pt x="1469721" y="1640657"/>
                  </a:lnTo>
                  <a:lnTo>
                    <a:pt x="1502369" y="1609607"/>
                  </a:lnTo>
                  <a:lnTo>
                    <a:pt x="1533515" y="1576916"/>
                  </a:lnTo>
                  <a:lnTo>
                    <a:pt x="1563097" y="1542647"/>
                  </a:lnTo>
                  <a:lnTo>
                    <a:pt x="1591053" y="1506866"/>
                  </a:lnTo>
                  <a:lnTo>
                    <a:pt x="1617322" y="1469637"/>
                  </a:lnTo>
                  <a:lnTo>
                    <a:pt x="1641843" y="1431024"/>
                  </a:lnTo>
                  <a:lnTo>
                    <a:pt x="1664554" y="1391093"/>
                  </a:lnTo>
                  <a:lnTo>
                    <a:pt x="1685394" y="1349907"/>
                  </a:lnTo>
                  <a:lnTo>
                    <a:pt x="1704301" y="1307531"/>
                  </a:lnTo>
                  <a:lnTo>
                    <a:pt x="1721214" y="1264029"/>
                  </a:lnTo>
                  <a:lnTo>
                    <a:pt x="1736072" y="1219467"/>
                  </a:lnTo>
                  <a:lnTo>
                    <a:pt x="1748812" y="1173908"/>
                  </a:lnTo>
                  <a:lnTo>
                    <a:pt x="1759374" y="1127418"/>
                  </a:lnTo>
                  <a:lnTo>
                    <a:pt x="1767695" y="1080060"/>
                  </a:lnTo>
                  <a:lnTo>
                    <a:pt x="1773715" y="1031899"/>
                  </a:lnTo>
                  <a:lnTo>
                    <a:pt x="1777372" y="983000"/>
                  </a:lnTo>
                  <a:lnTo>
                    <a:pt x="1778605" y="933427"/>
                  </a:lnTo>
                  <a:lnTo>
                    <a:pt x="1777362" y="883709"/>
                  </a:lnTo>
                  <a:lnTo>
                    <a:pt x="1773715" y="834955"/>
                  </a:lnTo>
                  <a:lnTo>
                    <a:pt x="1767695" y="786794"/>
                  </a:lnTo>
                  <a:lnTo>
                    <a:pt x="1759374" y="739436"/>
                  </a:lnTo>
                  <a:lnTo>
                    <a:pt x="1748812" y="692946"/>
                  </a:lnTo>
                  <a:lnTo>
                    <a:pt x="1736072" y="647387"/>
                  </a:lnTo>
                  <a:lnTo>
                    <a:pt x="1721214" y="602825"/>
                  </a:lnTo>
                  <a:lnTo>
                    <a:pt x="1704301" y="559324"/>
                  </a:lnTo>
                  <a:lnTo>
                    <a:pt x="1685283" y="516728"/>
                  </a:lnTo>
                  <a:lnTo>
                    <a:pt x="1664545" y="475747"/>
                  </a:lnTo>
                  <a:lnTo>
                    <a:pt x="1641843" y="435832"/>
                  </a:lnTo>
                  <a:lnTo>
                    <a:pt x="1617322" y="397220"/>
                  </a:lnTo>
                  <a:lnTo>
                    <a:pt x="1591053" y="359991"/>
                  </a:lnTo>
                  <a:lnTo>
                    <a:pt x="1563097" y="324210"/>
                  </a:lnTo>
                  <a:lnTo>
                    <a:pt x="1533515" y="289942"/>
                  </a:lnTo>
                  <a:lnTo>
                    <a:pt x="1502369" y="257251"/>
                  </a:lnTo>
                  <a:lnTo>
                    <a:pt x="1469721" y="226202"/>
                  </a:lnTo>
                  <a:lnTo>
                    <a:pt x="1435632" y="196858"/>
                  </a:lnTo>
                  <a:lnTo>
                    <a:pt x="1400163" y="169286"/>
                  </a:lnTo>
                  <a:lnTo>
                    <a:pt x="1363376" y="143548"/>
                  </a:lnTo>
                  <a:lnTo>
                    <a:pt x="1325333" y="119710"/>
                  </a:lnTo>
                  <a:lnTo>
                    <a:pt x="1286094" y="97836"/>
                  </a:lnTo>
                  <a:lnTo>
                    <a:pt x="1245722" y="77990"/>
                  </a:lnTo>
                  <a:lnTo>
                    <a:pt x="1204277" y="60238"/>
                  </a:lnTo>
                  <a:lnTo>
                    <a:pt x="1161821" y="44643"/>
                  </a:lnTo>
                  <a:lnTo>
                    <a:pt x="1118374" y="31260"/>
                  </a:lnTo>
                  <a:lnTo>
                    <a:pt x="1097058" y="259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131065" y="3521851"/>
              <a:ext cx="1251585" cy="1285240"/>
            </a:xfrm>
            <a:custGeom>
              <a:avLst/>
              <a:gdLst/>
              <a:ahLst/>
              <a:cxnLst/>
              <a:rect l="l" t="t" r="r" b="b"/>
              <a:pathLst>
                <a:path w="1251584" h="1285239">
                  <a:moveTo>
                    <a:pt x="625593" y="0"/>
                  </a:moveTo>
                  <a:lnTo>
                    <a:pt x="578904" y="1762"/>
                  </a:lnTo>
                  <a:lnTo>
                    <a:pt x="533147" y="6966"/>
                  </a:lnTo>
                  <a:lnTo>
                    <a:pt x="488443" y="15487"/>
                  </a:lnTo>
                  <a:lnTo>
                    <a:pt x="444913" y="27201"/>
                  </a:lnTo>
                  <a:lnTo>
                    <a:pt x="402677" y="41985"/>
                  </a:lnTo>
                  <a:lnTo>
                    <a:pt x="361858" y="59713"/>
                  </a:lnTo>
                  <a:lnTo>
                    <a:pt x="322575" y="80262"/>
                  </a:lnTo>
                  <a:lnTo>
                    <a:pt x="284950" y="103507"/>
                  </a:lnTo>
                  <a:lnTo>
                    <a:pt x="249104" y="129324"/>
                  </a:lnTo>
                  <a:lnTo>
                    <a:pt x="215157" y="157588"/>
                  </a:lnTo>
                  <a:lnTo>
                    <a:pt x="183231" y="188177"/>
                  </a:lnTo>
                  <a:lnTo>
                    <a:pt x="153446" y="220965"/>
                  </a:lnTo>
                  <a:lnTo>
                    <a:pt x="125924" y="255828"/>
                  </a:lnTo>
                  <a:lnTo>
                    <a:pt x="100786" y="292642"/>
                  </a:lnTo>
                  <a:lnTo>
                    <a:pt x="78152" y="331283"/>
                  </a:lnTo>
                  <a:lnTo>
                    <a:pt x="58143" y="371626"/>
                  </a:lnTo>
                  <a:lnTo>
                    <a:pt x="40881" y="413548"/>
                  </a:lnTo>
                  <a:lnTo>
                    <a:pt x="26486" y="456924"/>
                  </a:lnTo>
                  <a:lnTo>
                    <a:pt x="15080" y="501629"/>
                  </a:lnTo>
                  <a:lnTo>
                    <a:pt x="6782" y="547540"/>
                  </a:lnTo>
                  <a:lnTo>
                    <a:pt x="1715" y="594533"/>
                  </a:lnTo>
                  <a:lnTo>
                    <a:pt x="0" y="642483"/>
                  </a:lnTo>
                  <a:lnTo>
                    <a:pt x="1715" y="690432"/>
                  </a:lnTo>
                  <a:lnTo>
                    <a:pt x="6782" y="737425"/>
                  </a:lnTo>
                  <a:lnTo>
                    <a:pt x="15080" y="783336"/>
                  </a:lnTo>
                  <a:lnTo>
                    <a:pt x="26486" y="828042"/>
                  </a:lnTo>
                  <a:lnTo>
                    <a:pt x="40881" y="871417"/>
                  </a:lnTo>
                  <a:lnTo>
                    <a:pt x="58143" y="913339"/>
                  </a:lnTo>
                  <a:lnTo>
                    <a:pt x="78152" y="953682"/>
                  </a:lnTo>
                  <a:lnTo>
                    <a:pt x="100786" y="992323"/>
                  </a:lnTo>
                  <a:lnTo>
                    <a:pt x="125924" y="1029137"/>
                  </a:lnTo>
                  <a:lnTo>
                    <a:pt x="153446" y="1064000"/>
                  </a:lnTo>
                  <a:lnTo>
                    <a:pt x="183231" y="1096788"/>
                  </a:lnTo>
                  <a:lnTo>
                    <a:pt x="215157" y="1127377"/>
                  </a:lnTo>
                  <a:lnTo>
                    <a:pt x="249104" y="1155642"/>
                  </a:lnTo>
                  <a:lnTo>
                    <a:pt x="284950" y="1181459"/>
                  </a:lnTo>
                  <a:lnTo>
                    <a:pt x="322575" y="1204704"/>
                  </a:lnTo>
                  <a:lnTo>
                    <a:pt x="361858" y="1225252"/>
                  </a:lnTo>
                  <a:lnTo>
                    <a:pt x="402677" y="1242980"/>
                  </a:lnTo>
                  <a:lnTo>
                    <a:pt x="444913" y="1257764"/>
                  </a:lnTo>
                  <a:lnTo>
                    <a:pt x="488443" y="1269478"/>
                  </a:lnTo>
                  <a:lnTo>
                    <a:pt x="533147" y="1278000"/>
                  </a:lnTo>
                  <a:lnTo>
                    <a:pt x="578904" y="1283203"/>
                  </a:lnTo>
                  <a:lnTo>
                    <a:pt x="625593" y="1284966"/>
                  </a:lnTo>
                  <a:lnTo>
                    <a:pt x="672285" y="1283203"/>
                  </a:lnTo>
                  <a:lnTo>
                    <a:pt x="718044" y="1278000"/>
                  </a:lnTo>
                  <a:lnTo>
                    <a:pt x="762751" y="1269478"/>
                  </a:lnTo>
                  <a:lnTo>
                    <a:pt x="806283" y="1257764"/>
                  </a:lnTo>
                  <a:lnTo>
                    <a:pt x="848520" y="1242980"/>
                  </a:lnTo>
                  <a:lnTo>
                    <a:pt x="889341" y="1225252"/>
                  </a:lnTo>
                  <a:lnTo>
                    <a:pt x="928625" y="1204704"/>
                  </a:lnTo>
                  <a:lnTo>
                    <a:pt x="966252" y="1181459"/>
                  </a:lnTo>
                  <a:lnTo>
                    <a:pt x="1002099" y="1155642"/>
                  </a:lnTo>
                  <a:lnTo>
                    <a:pt x="1036047" y="1127377"/>
                  </a:lnTo>
                  <a:lnTo>
                    <a:pt x="1067974" y="1096788"/>
                  </a:lnTo>
                  <a:lnTo>
                    <a:pt x="1097759" y="1064000"/>
                  </a:lnTo>
                  <a:lnTo>
                    <a:pt x="1125281" y="1029137"/>
                  </a:lnTo>
                  <a:lnTo>
                    <a:pt x="1150420" y="992323"/>
                  </a:lnTo>
                  <a:lnTo>
                    <a:pt x="1173054" y="953682"/>
                  </a:lnTo>
                  <a:lnTo>
                    <a:pt x="1193063" y="913339"/>
                  </a:lnTo>
                  <a:lnTo>
                    <a:pt x="1210326" y="871417"/>
                  </a:lnTo>
                  <a:lnTo>
                    <a:pt x="1224720" y="828042"/>
                  </a:lnTo>
                  <a:lnTo>
                    <a:pt x="1236127" y="783336"/>
                  </a:lnTo>
                  <a:lnTo>
                    <a:pt x="1244424" y="737425"/>
                  </a:lnTo>
                  <a:lnTo>
                    <a:pt x="1249492" y="690432"/>
                  </a:lnTo>
                  <a:lnTo>
                    <a:pt x="1251207" y="642483"/>
                  </a:lnTo>
                  <a:lnTo>
                    <a:pt x="1249492" y="594533"/>
                  </a:lnTo>
                  <a:lnTo>
                    <a:pt x="1244424" y="547540"/>
                  </a:lnTo>
                  <a:lnTo>
                    <a:pt x="1236127" y="501629"/>
                  </a:lnTo>
                  <a:lnTo>
                    <a:pt x="1224720" y="456924"/>
                  </a:lnTo>
                  <a:lnTo>
                    <a:pt x="1210326" y="413548"/>
                  </a:lnTo>
                  <a:lnTo>
                    <a:pt x="1193063" y="371626"/>
                  </a:lnTo>
                  <a:lnTo>
                    <a:pt x="1173054" y="331283"/>
                  </a:lnTo>
                  <a:lnTo>
                    <a:pt x="1150420" y="292642"/>
                  </a:lnTo>
                  <a:lnTo>
                    <a:pt x="1125281" y="255828"/>
                  </a:lnTo>
                  <a:lnTo>
                    <a:pt x="1097759" y="220965"/>
                  </a:lnTo>
                  <a:lnTo>
                    <a:pt x="1067974" y="188177"/>
                  </a:lnTo>
                  <a:lnTo>
                    <a:pt x="1036047" y="157588"/>
                  </a:lnTo>
                  <a:lnTo>
                    <a:pt x="1002099" y="129324"/>
                  </a:lnTo>
                  <a:lnTo>
                    <a:pt x="966252" y="103507"/>
                  </a:lnTo>
                  <a:lnTo>
                    <a:pt x="928625" y="80262"/>
                  </a:lnTo>
                  <a:lnTo>
                    <a:pt x="889341" y="59713"/>
                  </a:lnTo>
                  <a:lnTo>
                    <a:pt x="848520" y="41985"/>
                  </a:lnTo>
                  <a:lnTo>
                    <a:pt x="806283" y="27201"/>
                  </a:lnTo>
                  <a:lnTo>
                    <a:pt x="762751" y="15487"/>
                  </a:lnTo>
                  <a:lnTo>
                    <a:pt x="718044" y="6966"/>
                  </a:lnTo>
                  <a:lnTo>
                    <a:pt x="672285" y="1762"/>
                  </a:lnTo>
                  <a:lnTo>
                    <a:pt x="625593" y="0"/>
                  </a:lnTo>
                  <a:close/>
                </a:path>
              </a:pathLst>
            </a:custGeom>
            <a:solidFill>
              <a:srgbClr val="FDBE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240170" y="3480578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92" y="0"/>
                  </a:moveTo>
                  <a:lnTo>
                    <a:pt x="221294" y="4346"/>
                  </a:lnTo>
                  <a:lnTo>
                    <a:pt x="175649" y="16879"/>
                  </a:lnTo>
                  <a:lnTo>
                    <a:pt x="133619" y="36835"/>
                  </a:lnTo>
                  <a:lnTo>
                    <a:pt x="95965" y="63453"/>
                  </a:lnTo>
                  <a:lnTo>
                    <a:pt x="63449" y="95971"/>
                  </a:lnTo>
                  <a:lnTo>
                    <a:pt x="36832" y="133627"/>
                  </a:lnTo>
                  <a:lnTo>
                    <a:pt x="16877" y="175659"/>
                  </a:lnTo>
                  <a:lnTo>
                    <a:pt x="4346" y="221305"/>
                  </a:lnTo>
                  <a:lnTo>
                    <a:pt x="0" y="269803"/>
                  </a:lnTo>
                  <a:lnTo>
                    <a:pt x="4346" y="318301"/>
                  </a:lnTo>
                  <a:lnTo>
                    <a:pt x="16877" y="363947"/>
                  </a:lnTo>
                  <a:lnTo>
                    <a:pt x="36832" y="405979"/>
                  </a:lnTo>
                  <a:lnTo>
                    <a:pt x="63449" y="443635"/>
                  </a:lnTo>
                  <a:lnTo>
                    <a:pt x="95965" y="476153"/>
                  </a:lnTo>
                  <a:lnTo>
                    <a:pt x="133619" y="502771"/>
                  </a:lnTo>
                  <a:lnTo>
                    <a:pt x="175649" y="522727"/>
                  </a:lnTo>
                  <a:lnTo>
                    <a:pt x="221294" y="535259"/>
                  </a:lnTo>
                  <a:lnTo>
                    <a:pt x="269792" y="539606"/>
                  </a:lnTo>
                  <a:lnTo>
                    <a:pt x="318291" y="535259"/>
                  </a:lnTo>
                  <a:lnTo>
                    <a:pt x="363937" y="522727"/>
                  </a:lnTo>
                  <a:lnTo>
                    <a:pt x="405969" y="502771"/>
                  </a:lnTo>
                  <a:lnTo>
                    <a:pt x="443624" y="476153"/>
                  </a:lnTo>
                  <a:lnTo>
                    <a:pt x="476142" y="443635"/>
                  </a:lnTo>
                  <a:lnTo>
                    <a:pt x="502760" y="405979"/>
                  </a:lnTo>
                  <a:lnTo>
                    <a:pt x="522716" y="363947"/>
                  </a:lnTo>
                  <a:lnTo>
                    <a:pt x="535249" y="318301"/>
                  </a:lnTo>
                  <a:lnTo>
                    <a:pt x="539596" y="269803"/>
                  </a:lnTo>
                  <a:lnTo>
                    <a:pt x="535249" y="221305"/>
                  </a:lnTo>
                  <a:lnTo>
                    <a:pt x="522716" y="175659"/>
                  </a:lnTo>
                  <a:lnTo>
                    <a:pt x="502760" y="133627"/>
                  </a:lnTo>
                  <a:lnTo>
                    <a:pt x="476142" y="95971"/>
                  </a:lnTo>
                  <a:lnTo>
                    <a:pt x="443624" y="63453"/>
                  </a:lnTo>
                  <a:lnTo>
                    <a:pt x="405969" y="36835"/>
                  </a:lnTo>
                  <a:lnTo>
                    <a:pt x="363937" y="16879"/>
                  </a:lnTo>
                  <a:lnTo>
                    <a:pt x="318291" y="4346"/>
                  </a:lnTo>
                  <a:lnTo>
                    <a:pt x="269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70017" y="3704275"/>
              <a:ext cx="252599" cy="25259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4201280" y="3441705"/>
              <a:ext cx="1257300" cy="691515"/>
            </a:xfrm>
            <a:custGeom>
              <a:avLst/>
              <a:gdLst/>
              <a:ahLst/>
              <a:cxnLst/>
              <a:rect l="l" t="t" r="r" b="b"/>
              <a:pathLst>
                <a:path w="1257300" h="691514">
                  <a:moveTo>
                    <a:pt x="617347" y="308686"/>
                  </a:moveTo>
                  <a:lnTo>
                    <a:pt x="613994" y="263131"/>
                  </a:lnTo>
                  <a:lnTo>
                    <a:pt x="604266" y="219633"/>
                  </a:lnTo>
                  <a:lnTo>
                    <a:pt x="588619" y="178676"/>
                  </a:lnTo>
                  <a:lnTo>
                    <a:pt x="578497" y="160451"/>
                  </a:lnTo>
                  <a:lnTo>
                    <a:pt x="578497" y="308686"/>
                  </a:lnTo>
                  <a:lnTo>
                    <a:pt x="574154" y="357187"/>
                  </a:lnTo>
                  <a:lnTo>
                    <a:pt x="561619" y="402831"/>
                  </a:lnTo>
                  <a:lnTo>
                    <a:pt x="541655" y="444868"/>
                  </a:lnTo>
                  <a:lnTo>
                    <a:pt x="515035" y="482523"/>
                  </a:lnTo>
                  <a:lnTo>
                    <a:pt x="482523" y="515035"/>
                  </a:lnTo>
                  <a:lnTo>
                    <a:pt x="444855" y="541655"/>
                  </a:lnTo>
                  <a:lnTo>
                    <a:pt x="402831" y="561606"/>
                  </a:lnTo>
                  <a:lnTo>
                    <a:pt x="357174" y="574141"/>
                  </a:lnTo>
                  <a:lnTo>
                    <a:pt x="308686" y="578485"/>
                  </a:lnTo>
                  <a:lnTo>
                    <a:pt x="260184" y="574141"/>
                  </a:lnTo>
                  <a:lnTo>
                    <a:pt x="214541" y="561606"/>
                  </a:lnTo>
                  <a:lnTo>
                    <a:pt x="172504" y="541655"/>
                  </a:lnTo>
                  <a:lnTo>
                    <a:pt x="134848" y="515035"/>
                  </a:lnTo>
                  <a:lnTo>
                    <a:pt x="102336" y="482523"/>
                  </a:lnTo>
                  <a:lnTo>
                    <a:pt x="75717" y="444868"/>
                  </a:lnTo>
                  <a:lnTo>
                    <a:pt x="55753" y="402831"/>
                  </a:lnTo>
                  <a:lnTo>
                    <a:pt x="43230" y="357187"/>
                  </a:lnTo>
                  <a:lnTo>
                    <a:pt x="38874" y="308686"/>
                  </a:lnTo>
                  <a:lnTo>
                    <a:pt x="43230" y="260184"/>
                  </a:lnTo>
                  <a:lnTo>
                    <a:pt x="55753" y="214541"/>
                  </a:lnTo>
                  <a:lnTo>
                    <a:pt x="75717" y="172504"/>
                  </a:lnTo>
                  <a:lnTo>
                    <a:pt x="102336" y="134848"/>
                  </a:lnTo>
                  <a:lnTo>
                    <a:pt x="134848" y="102336"/>
                  </a:lnTo>
                  <a:lnTo>
                    <a:pt x="172504" y="75717"/>
                  </a:lnTo>
                  <a:lnTo>
                    <a:pt x="214541" y="55765"/>
                  </a:lnTo>
                  <a:lnTo>
                    <a:pt x="260184" y="43230"/>
                  </a:lnTo>
                  <a:lnTo>
                    <a:pt x="308686" y="38887"/>
                  </a:lnTo>
                  <a:lnTo>
                    <a:pt x="357174" y="43230"/>
                  </a:lnTo>
                  <a:lnTo>
                    <a:pt x="402831" y="55765"/>
                  </a:lnTo>
                  <a:lnTo>
                    <a:pt x="444855" y="75717"/>
                  </a:lnTo>
                  <a:lnTo>
                    <a:pt x="482523" y="102336"/>
                  </a:lnTo>
                  <a:lnTo>
                    <a:pt x="515035" y="134848"/>
                  </a:lnTo>
                  <a:lnTo>
                    <a:pt x="541655" y="172504"/>
                  </a:lnTo>
                  <a:lnTo>
                    <a:pt x="561619" y="214541"/>
                  </a:lnTo>
                  <a:lnTo>
                    <a:pt x="574154" y="260184"/>
                  </a:lnTo>
                  <a:lnTo>
                    <a:pt x="578497" y="308686"/>
                  </a:lnTo>
                  <a:lnTo>
                    <a:pt x="578497" y="160451"/>
                  </a:lnTo>
                  <a:lnTo>
                    <a:pt x="541553" y="106273"/>
                  </a:lnTo>
                  <a:lnTo>
                    <a:pt x="511086" y="75806"/>
                  </a:lnTo>
                  <a:lnTo>
                    <a:pt x="476631" y="49796"/>
                  </a:lnTo>
                  <a:lnTo>
                    <a:pt x="456984" y="38887"/>
                  </a:lnTo>
                  <a:lnTo>
                    <a:pt x="438696" y="28727"/>
                  </a:lnTo>
                  <a:lnTo>
                    <a:pt x="397725" y="13081"/>
                  </a:lnTo>
                  <a:lnTo>
                    <a:pt x="354228" y="3352"/>
                  </a:lnTo>
                  <a:lnTo>
                    <a:pt x="308686" y="0"/>
                  </a:lnTo>
                  <a:lnTo>
                    <a:pt x="263131" y="3352"/>
                  </a:lnTo>
                  <a:lnTo>
                    <a:pt x="219633" y="13081"/>
                  </a:lnTo>
                  <a:lnTo>
                    <a:pt x="178663" y="28727"/>
                  </a:lnTo>
                  <a:lnTo>
                    <a:pt x="140728" y="49796"/>
                  </a:lnTo>
                  <a:lnTo>
                    <a:pt x="106273" y="75806"/>
                  </a:lnTo>
                  <a:lnTo>
                    <a:pt x="75806" y="106273"/>
                  </a:lnTo>
                  <a:lnTo>
                    <a:pt x="49796" y="140728"/>
                  </a:lnTo>
                  <a:lnTo>
                    <a:pt x="28740" y="178676"/>
                  </a:lnTo>
                  <a:lnTo>
                    <a:pt x="13093" y="219633"/>
                  </a:lnTo>
                  <a:lnTo>
                    <a:pt x="3352" y="263131"/>
                  </a:lnTo>
                  <a:lnTo>
                    <a:pt x="0" y="308686"/>
                  </a:lnTo>
                  <a:lnTo>
                    <a:pt x="3352" y="354241"/>
                  </a:lnTo>
                  <a:lnTo>
                    <a:pt x="13093" y="397738"/>
                  </a:lnTo>
                  <a:lnTo>
                    <a:pt x="28740" y="438696"/>
                  </a:lnTo>
                  <a:lnTo>
                    <a:pt x="49796" y="476643"/>
                  </a:lnTo>
                  <a:lnTo>
                    <a:pt x="75806" y="511086"/>
                  </a:lnTo>
                  <a:lnTo>
                    <a:pt x="106273" y="541566"/>
                  </a:lnTo>
                  <a:lnTo>
                    <a:pt x="140728" y="567563"/>
                  </a:lnTo>
                  <a:lnTo>
                    <a:pt x="178663" y="588632"/>
                  </a:lnTo>
                  <a:lnTo>
                    <a:pt x="219633" y="604278"/>
                  </a:lnTo>
                  <a:lnTo>
                    <a:pt x="263131" y="614019"/>
                  </a:lnTo>
                  <a:lnTo>
                    <a:pt x="308686" y="617372"/>
                  </a:lnTo>
                  <a:lnTo>
                    <a:pt x="354228" y="614019"/>
                  </a:lnTo>
                  <a:lnTo>
                    <a:pt x="397725" y="604278"/>
                  </a:lnTo>
                  <a:lnTo>
                    <a:pt x="438696" y="588632"/>
                  </a:lnTo>
                  <a:lnTo>
                    <a:pt x="456958" y="578485"/>
                  </a:lnTo>
                  <a:lnTo>
                    <a:pt x="476631" y="567563"/>
                  </a:lnTo>
                  <a:lnTo>
                    <a:pt x="511086" y="541566"/>
                  </a:lnTo>
                  <a:lnTo>
                    <a:pt x="541553" y="511086"/>
                  </a:lnTo>
                  <a:lnTo>
                    <a:pt x="567550" y="476643"/>
                  </a:lnTo>
                  <a:lnTo>
                    <a:pt x="588619" y="438696"/>
                  </a:lnTo>
                  <a:lnTo>
                    <a:pt x="604266" y="397738"/>
                  </a:lnTo>
                  <a:lnTo>
                    <a:pt x="613994" y="354241"/>
                  </a:lnTo>
                  <a:lnTo>
                    <a:pt x="617347" y="308686"/>
                  </a:lnTo>
                  <a:close/>
                </a:path>
                <a:path w="1257300" h="691514">
                  <a:moveTo>
                    <a:pt x="1256982" y="382447"/>
                  </a:moveTo>
                  <a:lnTo>
                    <a:pt x="1253629" y="336892"/>
                  </a:lnTo>
                  <a:lnTo>
                    <a:pt x="1243888" y="293395"/>
                  </a:lnTo>
                  <a:lnTo>
                    <a:pt x="1228242" y="252425"/>
                  </a:lnTo>
                  <a:lnTo>
                    <a:pt x="1218107" y="234175"/>
                  </a:lnTo>
                  <a:lnTo>
                    <a:pt x="1218107" y="382447"/>
                  </a:lnTo>
                  <a:lnTo>
                    <a:pt x="1213764" y="430949"/>
                  </a:lnTo>
                  <a:lnTo>
                    <a:pt x="1201229" y="476592"/>
                  </a:lnTo>
                  <a:lnTo>
                    <a:pt x="1181277" y="518629"/>
                  </a:lnTo>
                  <a:lnTo>
                    <a:pt x="1154658" y="556285"/>
                  </a:lnTo>
                  <a:lnTo>
                    <a:pt x="1122133" y="588797"/>
                  </a:lnTo>
                  <a:lnTo>
                    <a:pt x="1084478" y="615416"/>
                  </a:lnTo>
                  <a:lnTo>
                    <a:pt x="1042441" y="635368"/>
                  </a:lnTo>
                  <a:lnTo>
                    <a:pt x="996797" y="647903"/>
                  </a:lnTo>
                  <a:lnTo>
                    <a:pt x="948309" y="652246"/>
                  </a:lnTo>
                  <a:lnTo>
                    <a:pt x="899807" y="647903"/>
                  </a:lnTo>
                  <a:lnTo>
                    <a:pt x="854163" y="635368"/>
                  </a:lnTo>
                  <a:lnTo>
                    <a:pt x="812126" y="615416"/>
                  </a:lnTo>
                  <a:lnTo>
                    <a:pt x="774471" y="588797"/>
                  </a:lnTo>
                  <a:lnTo>
                    <a:pt x="741946" y="556285"/>
                  </a:lnTo>
                  <a:lnTo>
                    <a:pt x="715327" y="518629"/>
                  </a:lnTo>
                  <a:lnTo>
                    <a:pt x="695375" y="476592"/>
                  </a:lnTo>
                  <a:lnTo>
                    <a:pt x="682840" y="430949"/>
                  </a:lnTo>
                  <a:lnTo>
                    <a:pt x="678497" y="382447"/>
                  </a:lnTo>
                  <a:lnTo>
                    <a:pt x="682840" y="333946"/>
                  </a:lnTo>
                  <a:lnTo>
                    <a:pt x="695375" y="288302"/>
                  </a:lnTo>
                  <a:lnTo>
                    <a:pt x="715327" y="246278"/>
                  </a:lnTo>
                  <a:lnTo>
                    <a:pt x="741946" y="208610"/>
                  </a:lnTo>
                  <a:lnTo>
                    <a:pt x="774471" y="176098"/>
                  </a:lnTo>
                  <a:lnTo>
                    <a:pt x="812126" y="149479"/>
                  </a:lnTo>
                  <a:lnTo>
                    <a:pt x="854163" y="129527"/>
                  </a:lnTo>
                  <a:lnTo>
                    <a:pt x="899807" y="116992"/>
                  </a:lnTo>
                  <a:lnTo>
                    <a:pt x="948309" y="112649"/>
                  </a:lnTo>
                  <a:lnTo>
                    <a:pt x="996797" y="116992"/>
                  </a:lnTo>
                  <a:lnTo>
                    <a:pt x="1042441" y="129527"/>
                  </a:lnTo>
                  <a:lnTo>
                    <a:pt x="1084478" y="149479"/>
                  </a:lnTo>
                  <a:lnTo>
                    <a:pt x="1122133" y="176098"/>
                  </a:lnTo>
                  <a:lnTo>
                    <a:pt x="1154658" y="208610"/>
                  </a:lnTo>
                  <a:lnTo>
                    <a:pt x="1181277" y="246278"/>
                  </a:lnTo>
                  <a:lnTo>
                    <a:pt x="1201229" y="288302"/>
                  </a:lnTo>
                  <a:lnTo>
                    <a:pt x="1213764" y="333946"/>
                  </a:lnTo>
                  <a:lnTo>
                    <a:pt x="1218107" y="382447"/>
                  </a:lnTo>
                  <a:lnTo>
                    <a:pt x="1218107" y="234175"/>
                  </a:lnTo>
                  <a:lnTo>
                    <a:pt x="1181176" y="180035"/>
                  </a:lnTo>
                  <a:lnTo>
                    <a:pt x="1150708" y="149567"/>
                  </a:lnTo>
                  <a:lnTo>
                    <a:pt x="1116266" y="123558"/>
                  </a:lnTo>
                  <a:lnTo>
                    <a:pt x="1096594" y="112649"/>
                  </a:lnTo>
                  <a:lnTo>
                    <a:pt x="1078318" y="102501"/>
                  </a:lnTo>
                  <a:lnTo>
                    <a:pt x="1037361" y="86855"/>
                  </a:lnTo>
                  <a:lnTo>
                    <a:pt x="993863" y="77114"/>
                  </a:lnTo>
                  <a:lnTo>
                    <a:pt x="948309" y="73761"/>
                  </a:lnTo>
                  <a:lnTo>
                    <a:pt x="902754" y="77114"/>
                  </a:lnTo>
                  <a:lnTo>
                    <a:pt x="859256" y="86855"/>
                  </a:lnTo>
                  <a:lnTo>
                    <a:pt x="818286" y="102501"/>
                  </a:lnTo>
                  <a:lnTo>
                    <a:pt x="780338" y="123558"/>
                  </a:lnTo>
                  <a:lnTo>
                    <a:pt x="745896" y="149567"/>
                  </a:lnTo>
                  <a:lnTo>
                    <a:pt x="715416" y="180035"/>
                  </a:lnTo>
                  <a:lnTo>
                    <a:pt x="689419" y="214490"/>
                  </a:lnTo>
                  <a:lnTo>
                    <a:pt x="668350" y="252425"/>
                  </a:lnTo>
                  <a:lnTo>
                    <a:pt x="652703" y="293395"/>
                  </a:lnTo>
                  <a:lnTo>
                    <a:pt x="642962" y="336892"/>
                  </a:lnTo>
                  <a:lnTo>
                    <a:pt x="639610" y="382447"/>
                  </a:lnTo>
                  <a:lnTo>
                    <a:pt x="642962" y="428002"/>
                  </a:lnTo>
                  <a:lnTo>
                    <a:pt x="652703" y="471500"/>
                  </a:lnTo>
                  <a:lnTo>
                    <a:pt x="668350" y="512457"/>
                  </a:lnTo>
                  <a:lnTo>
                    <a:pt x="689419" y="550405"/>
                  </a:lnTo>
                  <a:lnTo>
                    <a:pt x="715416" y="584860"/>
                  </a:lnTo>
                  <a:lnTo>
                    <a:pt x="745896" y="615327"/>
                  </a:lnTo>
                  <a:lnTo>
                    <a:pt x="780338" y="641337"/>
                  </a:lnTo>
                  <a:lnTo>
                    <a:pt x="818286" y="662406"/>
                  </a:lnTo>
                  <a:lnTo>
                    <a:pt x="859256" y="678053"/>
                  </a:lnTo>
                  <a:lnTo>
                    <a:pt x="902754" y="687781"/>
                  </a:lnTo>
                  <a:lnTo>
                    <a:pt x="948309" y="691146"/>
                  </a:lnTo>
                  <a:lnTo>
                    <a:pt x="993863" y="687781"/>
                  </a:lnTo>
                  <a:lnTo>
                    <a:pt x="1037361" y="678053"/>
                  </a:lnTo>
                  <a:lnTo>
                    <a:pt x="1078318" y="662406"/>
                  </a:lnTo>
                  <a:lnTo>
                    <a:pt x="1096606" y="652246"/>
                  </a:lnTo>
                  <a:lnTo>
                    <a:pt x="1116266" y="641337"/>
                  </a:lnTo>
                  <a:lnTo>
                    <a:pt x="1150708" y="615327"/>
                  </a:lnTo>
                  <a:lnTo>
                    <a:pt x="1181176" y="584860"/>
                  </a:lnTo>
                  <a:lnTo>
                    <a:pt x="1207185" y="550405"/>
                  </a:lnTo>
                  <a:lnTo>
                    <a:pt x="1228242" y="512457"/>
                  </a:lnTo>
                  <a:lnTo>
                    <a:pt x="1243888" y="471500"/>
                  </a:lnTo>
                  <a:lnTo>
                    <a:pt x="1253629" y="428002"/>
                  </a:lnTo>
                  <a:lnTo>
                    <a:pt x="1256982" y="3824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879784" y="3554340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92" y="0"/>
                  </a:moveTo>
                  <a:lnTo>
                    <a:pt x="221297" y="4347"/>
                  </a:lnTo>
                  <a:lnTo>
                    <a:pt x="175654" y="16880"/>
                  </a:lnTo>
                  <a:lnTo>
                    <a:pt x="133624" y="36837"/>
                  </a:lnTo>
                  <a:lnTo>
                    <a:pt x="95969" y="63456"/>
                  </a:lnTo>
                  <a:lnTo>
                    <a:pt x="63452" y="95975"/>
                  </a:lnTo>
                  <a:lnTo>
                    <a:pt x="36835" y="133631"/>
                  </a:lnTo>
                  <a:lnTo>
                    <a:pt x="16879" y="175663"/>
                  </a:lnTo>
                  <a:lnTo>
                    <a:pt x="4346" y="221307"/>
                  </a:lnTo>
                  <a:lnTo>
                    <a:pt x="0" y="269803"/>
                  </a:lnTo>
                  <a:lnTo>
                    <a:pt x="4346" y="318301"/>
                  </a:lnTo>
                  <a:lnTo>
                    <a:pt x="16879" y="363947"/>
                  </a:lnTo>
                  <a:lnTo>
                    <a:pt x="36835" y="405979"/>
                  </a:lnTo>
                  <a:lnTo>
                    <a:pt x="63452" y="443635"/>
                  </a:lnTo>
                  <a:lnTo>
                    <a:pt x="95969" y="476153"/>
                  </a:lnTo>
                  <a:lnTo>
                    <a:pt x="133624" y="502771"/>
                  </a:lnTo>
                  <a:lnTo>
                    <a:pt x="175654" y="522727"/>
                  </a:lnTo>
                  <a:lnTo>
                    <a:pt x="221297" y="535259"/>
                  </a:lnTo>
                  <a:lnTo>
                    <a:pt x="269792" y="539606"/>
                  </a:lnTo>
                  <a:lnTo>
                    <a:pt x="318294" y="535259"/>
                  </a:lnTo>
                  <a:lnTo>
                    <a:pt x="363942" y="522727"/>
                  </a:lnTo>
                  <a:lnTo>
                    <a:pt x="405976" y="502771"/>
                  </a:lnTo>
                  <a:lnTo>
                    <a:pt x="443633" y="476153"/>
                  </a:lnTo>
                  <a:lnTo>
                    <a:pt x="476152" y="443635"/>
                  </a:lnTo>
                  <a:lnTo>
                    <a:pt x="502770" y="405979"/>
                  </a:lnTo>
                  <a:lnTo>
                    <a:pt x="522727" y="363947"/>
                  </a:lnTo>
                  <a:lnTo>
                    <a:pt x="535259" y="318301"/>
                  </a:lnTo>
                  <a:lnTo>
                    <a:pt x="539606" y="269803"/>
                  </a:lnTo>
                  <a:lnTo>
                    <a:pt x="535259" y="221307"/>
                  </a:lnTo>
                  <a:lnTo>
                    <a:pt x="522727" y="175663"/>
                  </a:lnTo>
                  <a:lnTo>
                    <a:pt x="502770" y="133631"/>
                  </a:lnTo>
                  <a:lnTo>
                    <a:pt x="476152" y="95975"/>
                  </a:lnTo>
                  <a:lnTo>
                    <a:pt x="443633" y="63456"/>
                  </a:lnTo>
                  <a:lnTo>
                    <a:pt x="405976" y="36837"/>
                  </a:lnTo>
                  <a:lnTo>
                    <a:pt x="363942" y="16880"/>
                  </a:lnTo>
                  <a:lnTo>
                    <a:pt x="318294" y="4347"/>
                  </a:lnTo>
                  <a:lnTo>
                    <a:pt x="269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92227" y="3769371"/>
              <a:ext cx="252599" cy="25259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720191" y="3295274"/>
              <a:ext cx="2056764" cy="2479040"/>
            </a:xfrm>
            <a:custGeom>
              <a:avLst/>
              <a:gdLst/>
              <a:ahLst/>
              <a:cxnLst/>
              <a:rect l="l" t="t" r="r" b="b"/>
              <a:pathLst>
                <a:path w="2056765" h="2479040">
                  <a:moveTo>
                    <a:pt x="495160" y="1698802"/>
                  </a:moveTo>
                  <a:lnTo>
                    <a:pt x="488530" y="1656943"/>
                  </a:lnTo>
                  <a:lnTo>
                    <a:pt x="472554" y="1618830"/>
                  </a:lnTo>
                  <a:lnTo>
                    <a:pt x="445566" y="1589265"/>
                  </a:lnTo>
                  <a:lnTo>
                    <a:pt x="407530" y="1576692"/>
                  </a:lnTo>
                  <a:lnTo>
                    <a:pt x="340131" y="1571421"/>
                  </a:lnTo>
                  <a:lnTo>
                    <a:pt x="274027" y="1564500"/>
                  </a:lnTo>
                  <a:lnTo>
                    <a:pt x="211950" y="1556169"/>
                  </a:lnTo>
                  <a:lnTo>
                    <a:pt x="156667" y="1546631"/>
                  </a:lnTo>
                  <a:lnTo>
                    <a:pt x="110883" y="1536128"/>
                  </a:lnTo>
                  <a:lnTo>
                    <a:pt x="58839" y="1513154"/>
                  </a:lnTo>
                  <a:lnTo>
                    <a:pt x="53047" y="1504873"/>
                  </a:lnTo>
                  <a:lnTo>
                    <a:pt x="54140" y="1494536"/>
                  </a:lnTo>
                  <a:lnTo>
                    <a:pt x="87884" y="1427683"/>
                  </a:lnTo>
                  <a:lnTo>
                    <a:pt x="119900" y="1389646"/>
                  </a:lnTo>
                  <a:lnTo>
                    <a:pt x="156832" y="1352054"/>
                  </a:lnTo>
                  <a:lnTo>
                    <a:pt x="194818" y="1317548"/>
                  </a:lnTo>
                  <a:lnTo>
                    <a:pt x="229971" y="1288745"/>
                  </a:lnTo>
                  <a:lnTo>
                    <a:pt x="196837" y="1245844"/>
                  </a:lnTo>
                  <a:lnTo>
                    <a:pt x="151295" y="1283563"/>
                  </a:lnTo>
                  <a:lnTo>
                    <a:pt x="114642" y="1317269"/>
                  </a:lnTo>
                  <a:lnTo>
                    <a:pt x="75869" y="1357325"/>
                  </a:lnTo>
                  <a:lnTo>
                    <a:pt x="40309" y="1401051"/>
                  </a:lnTo>
                  <a:lnTo>
                    <a:pt x="13309" y="1445793"/>
                  </a:lnTo>
                  <a:lnTo>
                    <a:pt x="241" y="1488884"/>
                  </a:lnTo>
                  <a:lnTo>
                    <a:pt x="0" y="1505470"/>
                  </a:lnTo>
                  <a:lnTo>
                    <a:pt x="2832" y="1521040"/>
                  </a:lnTo>
                  <a:lnTo>
                    <a:pt x="41198" y="1566291"/>
                  </a:lnTo>
                  <a:lnTo>
                    <a:pt x="77254" y="1581670"/>
                  </a:lnTo>
                  <a:lnTo>
                    <a:pt x="122720" y="1594624"/>
                  </a:lnTo>
                  <a:lnTo>
                    <a:pt x="174612" y="1605318"/>
                  </a:lnTo>
                  <a:lnTo>
                    <a:pt x="229946" y="1613979"/>
                  </a:lnTo>
                  <a:lnTo>
                    <a:pt x="285762" y="1620786"/>
                  </a:lnTo>
                  <a:lnTo>
                    <a:pt x="339051" y="1625942"/>
                  </a:lnTo>
                  <a:lnTo>
                    <a:pt x="386854" y="1629651"/>
                  </a:lnTo>
                  <a:lnTo>
                    <a:pt x="363588" y="1646580"/>
                  </a:lnTo>
                  <a:lnTo>
                    <a:pt x="351701" y="1664563"/>
                  </a:lnTo>
                  <a:lnTo>
                    <a:pt x="350316" y="1680311"/>
                  </a:lnTo>
                  <a:lnTo>
                    <a:pt x="358559" y="1690484"/>
                  </a:lnTo>
                  <a:lnTo>
                    <a:pt x="350989" y="1709940"/>
                  </a:lnTo>
                  <a:lnTo>
                    <a:pt x="348132" y="1721967"/>
                  </a:lnTo>
                  <a:lnTo>
                    <a:pt x="349669" y="1731568"/>
                  </a:lnTo>
                  <a:lnTo>
                    <a:pt x="355307" y="1743710"/>
                  </a:lnTo>
                  <a:lnTo>
                    <a:pt x="369443" y="1761540"/>
                  </a:lnTo>
                  <a:lnTo>
                    <a:pt x="390740" y="1773631"/>
                  </a:lnTo>
                  <a:lnTo>
                    <a:pt x="417347" y="1777111"/>
                  </a:lnTo>
                  <a:lnTo>
                    <a:pt x="447395" y="1769160"/>
                  </a:lnTo>
                  <a:lnTo>
                    <a:pt x="484200" y="1738249"/>
                  </a:lnTo>
                  <a:lnTo>
                    <a:pt x="495160" y="1698802"/>
                  </a:lnTo>
                  <a:close/>
                </a:path>
                <a:path w="2056765" h="2479040">
                  <a:moveTo>
                    <a:pt x="759180" y="923404"/>
                  </a:moveTo>
                  <a:lnTo>
                    <a:pt x="735355" y="926947"/>
                  </a:lnTo>
                  <a:lnTo>
                    <a:pt x="712317" y="929208"/>
                  </a:lnTo>
                  <a:lnTo>
                    <a:pt x="689889" y="930211"/>
                  </a:lnTo>
                  <a:lnTo>
                    <a:pt x="667893" y="929970"/>
                  </a:lnTo>
                  <a:lnTo>
                    <a:pt x="625259" y="925969"/>
                  </a:lnTo>
                  <a:lnTo>
                    <a:pt x="583946" y="917257"/>
                  </a:lnTo>
                  <a:lnTo>
                    <a:pt x="537108" y="900303"/>
                  </a:lnTo>
                  <a:lnTo>
                    <a:pt x="530110" y="898296"/>
                  </a:lnTo>
                  <a:lnTo>
                    <a:pt x="517169" y="891578"/>
                  </a:lnTo>
                  <a:lnTo>
                    <a:pt x="503745" y="885380"/>
                  </a:lnTo>
                  <a:lnTo>
                    <a:pt x="496785" y="882611"/>
                  </a:lnTo>
                  <a:lnTo>
                    <a:pt x="490486" y="878598"/>
                  </a:lnTo>
                  <a:lnTo>
                    <a:pt x="477177" y="871397"/>
                  </a:lnTo>
                  <a:lnTo>
                    <a:pt x="463346" y="864463"/>
                  </a:lnTo>
                  <a:lnTo>
                    <a:pt x="442988" y="852779"/>
                  </a:lnTo>
                  <a:lnTo>
                    <a:pt x="432384" y="847026"/>
                  </a:lnTo>
                  <a:lnTo>
                    <a:pt x="421157" y="841654"/>
                  </a:lnTo>
                  <a:lnTo>
                    <a:pt x="426821" y="852551"/>
                  </a:lnTo>
                  <a:lnTo>
                    <a:pt x="457492" y="896099"/>
                  </a:lnTo>
                  <a:lnTo>
                    <a:pt x="468833" y="908138"/>
                  </a:lnTo>
                  <a:lnTo>
                    <a:pt x="474421" y="914400"/>
                  </a:lnTo>
                  <a:lnTo>
                    <a:pt x="481152" y="919314"/>
                  </a:lnTo>
                  <a:lnTo>
                    <a:pt x="490969" y="927125"/>
                  </a:lnTo>
                  <a:lnTo>
                    <a:pt x="501091" y="934593"/>
                  </a:lnTo>
                  <a:lnTo>
                    <a:pt x="545807" y="958596"/>
                  </a:lnTo>
                  <a:lnTo>
                    <a:pt x="595261" y="972464"/>
                  </a:lnTo>
                  <a:lnTo>
                    <a:pt x="620953" y="974826"/>
                  </a:lnTo>
                  <a:lnTo>
                    <a:pt x="646658" y="974153"/>
                  </a:lnTo>
                  <a:lnTo>
                    <a:pt x="671969" y="970381"/>
                  </a:lnTo>
                  <a:lnTo>
                    <a:pt x="696379" y="963485"/>
                  </a:lnTo>
                  <a:lnTo>
                    <a:pt x="719556" y="953477"/>
                  </a:lnTo>
                  <a:lnTo>
                    <a:pt x="740727" y="940168"/>
                  </a:lnTo>
                  <a:lnTo>
                    <a:pt x="759180" y="923404"/>
                  </a:lnTo>
                  <a:close/>
                </a:path>
                <a:path w="2056765" h="2479040">
                  <a:moveTo>
                    <a:pt x="870978" y="2464651"/>
                  </a:moveTo>
                  <a:lnTo>
                    <a:pt x="865657" y="2402192"/>
                  </a:lnTo>
                  <a:lnTo>
                    <a:pt x="803097" y="1902980"/>
                  </a:lnTo>
                  <a:lnTo>
                    <a:pt x="787298" y="1775218"/>
                  </a:lnTo>
                  <a:lnTo>
                    <a:pt x="709955" y="1784743"/>
                  </a:lnTo>
                  <a:lnTo>
                    <a:pt x="788517" y="2423579"/>
                  </a:lnTo>
                  <a:lnTo>
                    <a:pt x="759764" y="2417114"/>
                  </a:lnTo>
                  <a:lnTo>
                    <a:pt x="729246" y="2411311"/>
                  </a:lnTo>
                  <a:lnTo>
                    <a:pt x="698601" y="2406916"/>
                  </a:lnTo>
                  <a:lnTo>
                    <a:pt x="669455" y="2404656"/>
                  </a:lnTo>
                  <a:lnTo>
                    <a:pt x="619861" y="2415222"/>
                  </a:lnTo>
                  <a:lnTo>
                    <a:pt x="585774" y="2440851"/>
                  </a:lnTo>
                  <a:lnTo>
                    <a:pt x="570814" y="2466962"/>
                  </a:lnTo>
                  <a:lnTo>
                    <a:pt x="578612" y="2478913"/>
                  </a:lnTo>
                  <a:lnTo>
                    <a:pt x="866394" y="2478913"/>
                  </a:lnTo>
                  <a:lnTo>
                    <a:pt x="868895" y="2477693"/>
                  </a:lnTo>
                  <a:lnTo>
                    <a:pt x="870445" y="2473299"/>
                  </a:lnTo>
                  <a:lnTo>
                    <a:pt x="870978" y="2464651"/>
                  </a:lnTo>
                  <a:close/>
                </a:path>
                <a:path w="2056765" h="2479040">
                  <a:moveTo>
                    <a:pt x="885482" y="8432"/>
                  </a:moveTo>
                  <a:lnTo>
                    <a:pt x="848918" y="38328"/>
                  </a:lnTo>
                  <a:lnTo>
                    <a:pt x="811771" y="62661"/>
                  </a:lnTo>
                  <a:lnTo>
                    <a:pt x="773569" y="82016"/>
                  </a:lnTo>
                  <a:lnTo>
                    <a:pt x="733945" y="96685"/>
                  </a:lnTo>
                  <a:lnTo>
                    <a:pt x="685304" y="107327"/>
                  </a:lnTo>
                  <a:lnTo>
                    <a:pt x="678307" y="109372"/>
                  </a:lnTo>
                  <a:lnTo>
                    <a:pt x="663765" y="110578"/>
                  </a:lnTo>
                  <a:lnTo>
                    <a:pt x="649109" y="112496"/>
                  </a:lnTo>
                  <a:lnTo>
                    <a:pt x="641756" y="113855"/>
                  </a:lnTo>
                  <a:lnTo>
                    <a:pt x="634301" y="113855"/>
                  </a:lnTo>
                  <a:lnTo>
                    <a:pt x="619201" y="114858"/>
                  </a:lnTo>
                  <a:lnTo>
                    <a:pt x="603808" y="116344"/>
                  </a:lnTo>
                  <a:lnTo>
                    <a:pt x="580339" y="117309"/>
                  </a:lnTo>
                  <a:lnTo>
                    <a:pt x="568299" y="118110"/>
                  </a:lnTo>
                  <a:lnTo>
                    <a:pt x="555929" y="119557"/>
                  </a:lnTo>
                  <a:lnTo>
                    <a:pt x="566534" y="125755"/>
                  </a:lnTo>
                  <a:lnTo>
                    <a:pt x="615696" y="146227"/>
                  </a:lnTo>
                  <a:lnTo>
                    <a:pt x="648119" y="153250"/>
                  </a:lnTo>
                  <a:lnTo>
                    <a:pt x="660577" y="154622"/>
                  </a:lnTo>
                  <a:lnTo>
                    <a:pt x="673125" y="155549"/>
                  </a:lnTo>
                  <a:lnTo>
                    <a:pt x="685761" y="155752"/>
                  </a:lnTo>
                  <a:lnTo>
                    <a:pt x="711136" y="154063"/>
                  </a:lnTo>
                  <a:lnTo>
                    <a:pt x="748804" y="146342"/>
                  </a:lnTo>
                  <a:lnTo>
                    <a:pt x="795972" y="125641"/>
                  </a:lnTo>
                  <a:lnTo>
                    <a:pt x="836752" y="94691"/>
                  </a:lnTo>
                  <a:lnTo>
                    <a:pt x="867994" y="55003"/>
                  </a:lnTo>
                  <a:lnTo>
                    <a:pt x="878814" y="32461"/>
                  </a:lnTo>
                  <a:lnTo>
                    <a:pt x="885482" y="8432"/>
                  </a:lnTo>
                  <a:close/>
                </a:path>
                <a:path w="2056765" h="2479040">
                  <a:moveTo>
                    <a:pt x="1568500" y="2454833"/>
                  </a:moveTo>
                  <a:lnTo>
                    <a:pt x="1551965" y="2430183"/>
                  </a:lnTo>
                  <a:lnTo>
                    <a:pt x="1511896" y="2405850"/>
                  </a:lnTo>
                  <a:lnTo>
                    <a:pt x="1452321" y="2395524"/>
                  </a:lnTo>
                  <a:lnTo>
                    <a:pt x="1419593" y="2396833"/>
                  </a:lnTo>
                  <a:lnTo>
                    <a:pt x="1387309" y="2399360"/>
                  </a:lnTo>
                  <a:lnTo>
                    <a:pt x="1356296" y="2402814"/>
                  </a:lnTo>
                  <a:lnTo>
                    <a:pt x="1327404" y="2406929"/>
                  </a:lnTo>
                  <a:lnTo>
                    <a:pt x="1401572" y="1784464"/>
                  </a:lnTo>
                  <a:lnTo>
                    <a:pt x="1324203" y="1775244"/>
                  </a:lnTo>
                  <a:lnTo>
                    <a:pt x="1265682" y="2265667"/>
                  </a:lnTo>
                  <a:lnTo>
                    <a:pt x="1246797" y="2428595"/>
                  </a:lnTo>
                  <a:lnTo>
                    <a:pt x="1242949" y="2466797"/>
                  </a:lnTo>
                  <a:lnTo>
                    <a:pt x="1557515" y="2466086"/>
                  </a:lnTo>
                  <a:lnTo>
                    <a:pt x="1568500" y="2454833"/>
                  </a:lnTo>
                  <a:close/>
                </a:path>
                <a:path w="2056765" h="2479040">
                  <a:moveTo>
                    <a:pt x="1646936" y="0"/>
                  </a:moveTo>
                  <a:lnTo>
                    <a:pt x="1612607" y="32423"/>
                  </a:lnTo>
                  <a:lnTo>
                    <a:pt x="1577289" y="59359"/>
                  </a:lnTo>
                  <a:lnTo>
                    <a:pt x="1540560" y="81394"/>
                  </a:lnTo>
                  <a:lnTo>
                    <a:pt x="1502092" y="98869"/>
                  </a:lnTo>
                  <a:lnTo>
                    <a:pt x="1454327" y="112953"/>
                  </a:lnTo>
                  <a:lnTo>
                    <a:pt x="1447507" y="115493"/>
                  </a:lnTo>
                  <a:lnTo>
                    <a:pt x="1433106" y="117741"/>
                  </a:lnTo>
                  <a:lnTo>
                    <a:pt x="1418615" y="120700"/>
                  </a:lnTo>
                  <a:lnTo>
                    <a:pt x="1411389" y="122580"/>
                  </a:lnTo>
                  <a:lnTo>
                    <a:pt x="1403921" y="123088"/>
                  </a:lnTo>
                  <a:lnTo>
                    <a:pt x="1388935" y="125183"/>
                  </a:lnTo>
                  <a:lnTo>
                    <a:pt x="1373682" y="127774"/>
                  </a:lnTo>
                  <a:lnTo>
                    <a:pt x="1350352" y="130429"/>
                  </a:lnTo>
                  <a:lnTo>
                    <a:pt x="1338402" y="132092"/>
                  </a:lnTo>
                  <a:lnTo>
                    <a:pt x="1326172" y="134416"/>
                  </a:lnTo>
                  <a:lnTo>
                    <a:pt x="1337195" y="139827"/>
                  </a:lnTo>
                  <a:lnTo>
                    <a:pt x="1387716" y="156743"/>
                  </a:lnTo>
                  <a:lnTo>
                    <a:pt x="1403997" y="159727"/>
                  </a:lnTo>
                  <a:lnTo>
                    <a:pt x="1412189" y="161455"/>
                  </a:lnTo>
                  <a:lnTo>
                    <a:pt x="1420533" y="161417"/>
                  </a:lnTo>
                  <a:lnTo>
                    <a:pt x="1433055" y="161899"/>
                  </a:lnTo>
                  <a:lnTo>
                    <a:pt x="1445641" y="161925"/>
                  </a:lnTo>
                  <a:lnTo>
                    <a:pt x="1495882" y="154762"/>
                  </a:lnTo>
                  <a:lnTo>
                    <a:pt x="1543951" y="136639"/>
                  </a:lnTo>
                  <a:lnTo>
                    <a:pt x="1586357" y="107543"/>
                  </a:lnTo>
                  <a:lnTo>
                    <a:pt x="1620088" y="69494"/>
                  </a:lnTo>
                  <a:lnTo>
                    <a:pt x="1641995" y="24422"/>
                  </a:lnTo>
                  <a:lnTo>
                    <a:pt x="1646936" y="0"/>
                  </a:lnTo>
                  <a:close/>
                </a:path>
                <a:path w="2056765" h="2479040">
                  <a:moveTo>
                    <a:pt x="2056358" y="1467878"/>
                  </a:moveTo>
                  <a:lnTo>
                    <a:pt x="2029498" y="1396809"/>
                  </a:lnTo>
                  <a:lnTo>
                    <a:pt x="1993277" y="1359154"/>
                  </a:lnTo>
                  <a:lnTo>
                    <a:pt x="1948929" y="1324381"/>
                  </a:lnTo>
                  <a:lnTo>
                    <a:pt x="1902244" y="1293901"/>
                  </a:lnTo>
                  <a:lnTo>
                    <a:pt x="1859038" y="1269149"/>
                  </a:lnTo>
                  <a:lnTo>
                    <a:pt x="1825117" y="1251521"/>
                  </a:lnTo>
                  <a:lnTo>
                    <a:pt x="1806270" y="1242428"/>
                  </a:lnTo>
                  <a:lnTo>
                    <a:pt x="1783486" y="1291590"/>
                  </a:lnTo>
                  <a:lnTo>
                    <a:pt x="1824126" y="1311910"/>
                  </a:lnTo>
                  <a:lnTo>
                    <a:pt x="1868805" y="1337170"/>
                  </a:lnTo>
                  <a:lnTo>
                    <a:pt x="1913140" y="1365656"/>
                  </a:lnTo>
                  <a:lnTo>
                    <a:pt x="1952777" y="1395666"/>
                  </a:lnTo>
                  <a:lnTo>
                    <a:pt x="1983346" y="1425473"/>
                  </a:lnTo>
                  <a:lnTo>
                    <a:pt x="2003818" y="1463217"/>
                  </a:lnTo>
                  <a:lnTo>
                    <a:pt x="2001989" y="1468818"/>
                  </a:lnTo>
                  <a:lnTo>
                    <a:pt x="1954339" y="1506512"/>
                  </a:lnTo>
                  <a:lnTo>
                    <a:pt x="1912023" y="1526870"/>
                  </a:lnTo>
                  <a:lnTo>
                    <a:pt x="1860207" y="1548409"/>
                  </a:lnTo>
                  <a:lnTo>
                    <a:pt x="1801520" y="1570266"/>
                  </a:lnTo>
                  <a:lnTo>
                    <a:pt x="1738591" y="1591640"/>
                  </a:lnTo>
                  <a:lnTo>
                    <a:pt x="1674012" y="1611693"/>
                  </a:lnTo>
                  <a:lnTo>
                    <a:pt x="1655394" y="1619910"/>
                  </a:lnTo>
                  <a:lnTo>
                    <a:pt x="1639709" y="1632369"/>
                  </a:lnTo>
                  <a:lnTo>
                    <a:pt x="1627644" y="1648358"/>
                  </a:lnTo>
                  <a:lnTo>
                    <a:pt x="1619935" y="1667179"/>
                  </a:lnTo>
                  <a:lnTo>
                    <a:pt x="1612773" y="1707883"/>
                  </a:lnTo>
                  <a:lnTo>
                    <a:pt x="1615567" y="1750161"/>
                  </a:lnTo>
                  <a:lnTo>
                    <a:pt x="1634985" y="1786216"/>
                  </a:lnTo>
                  <a:lnTo>
                    <a:pt x="1677720" y="1808213"/>
                  </a:lnTo>
                  <a:lnTo>
                    <a:pt x="1708797" y="1809318"/>
                  </a:lnTo>
                  <a:lnTo>
                    <a:pt x="1733981" y="1800034"/>
                  </a:lnTo>
                  <a:lnTo>
                    <a:pt x="1752066" y="1783537"/>
                  </a:lnTo>
                  <a:lnTo>
                    <a:pt x="1761909" y="1763026"/>
                  </a:lnTo>
                  <a:lnTo>
                    <a:pt x="1764715" y="1749920"/>
                  </a:lnTo>
                  <a:lnTo>
                    <a:pt x="1764080" y="1740217"/>
                  </a:lnTo>
                  <a:lnTo>
                    <a:pt x="1758632" y="1729117"/>
                  </a:lnTo>
                  <a:lnTo>
                    <a:pt x="1746961" y="1711833"/>
                  </a:lnTo>
                  <a:lnTo>
                    <a:pt x="1752727" y="1700085"/>
                  </a:lnTo>
                  <a:lnTo>
                    <a:pt x="1747901" y="1685036"/>
                  </a:lnTo>
                  <a:lnTo>
                    <a:pt x="1732330" y="1670126"/>
                  </a:lnTo>
                  <a:lnTo>
                    <a:pt x="1705889" y="1658772"/>
                  </a:lnTo>
                  <a:lnTo>
                    <a:pt x="1751685" y="1644573"/>
                  </a:lnTo>
                  <a:lnTo>
                    <a:pt x="1802523" y="1627746"/>
                  </a:lnTo>
                  <a:lnTo>
                    <a:pt x="1855444" y="1608759"/>
                  </a:lnTo>
                  <a:lnTo>
                    <a:pt x="1907501" y="1588071"/>
                  </a:lnTo>
                  <a:lnTo>
                    <a:pt x="1955736" y="1566151"/>
                  </a:lnTo>
                  <a:lnTo>
                    <a:pt x="1997214" y="1543469"/>
                  </a:lnTo>
                  <a:lnTo>
                    <a:pt x="2028964" y="1520494"/>
                  </a:lnTo>
                  <a:lnTo>
                    <a:pt x="2053805" y="1483156"/>
                  </a:lnTo>
                  <a:lnTo>
                    <a:pt x="2056358" y="14678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563678" y="4279421"/>
              <a:ext cx="353695" cy="600075"/>
            </a:xfrm>
            <a:custGeom>
              <a:avLst/>
              <a:gdLst/>
              <a:ahLst/>
              <a:cxnLst/>
              <a:rect l="l" t="t" r="r" b="b"/>
              <a:pathLst>
                <a:path w="353694" h="600075">
                  <a:moveTo>
                    <a:pt x="207532" y="101"/>
                  </a:moveTo>
                  <a:lnTo>
                    <a:pt x="170520" y="0"/>
                  </a:lnTo>
                  <a:lnTo>
                    <a:pt x="133540" y="1359"/>
                  </a:lnTo>
                  <a:lnTo>
                    <a:pt x="103375" y="1726"/>
                  </a:lnTo>
                  <a:lnTo>
                    <a:pt x="66674" y="3639"/>
                  </a:lnTo>
                  <a:lnTo>
                    <a:pt x="33022" y="11996"/>
                  </a:lnTo>
                  <a:lnTo>
                    <a:pt x="12004" y="31693"/>
                  </a:lnTo>
                  <a:lnTo>
                    <a:pt x="9324" y="37997"/>
                  </a:lnTo>
                  <a:lnTo>
                    <a:pt x="10500" y="99300"/>
                  </a:lnTo>
                  <a:lnTo>
                    <a:pt x="11862" y="146813"/>
                  </a:lnTo>
                  <a:lnTo>
                    <a:pt x="13592" y="194313"/>
                  </a:lnTo>
                  <a:lnTo>
                    <a:pt x="15691" y="241799"/>
                  </a:lnTo>
                  <a:lnTo>
                    <a:pt x="18161" y="289267"/>
                  </a:lnTo>
                  <a:lnTo>
                    <a:pt x="46467" y="319732"/>
                  </a:lnTo>
                  <a:lnTo>
                    <a:pt x="195203" y="325862"/>
                  </a:lnTo>
                  <a:lnTo>
                    <a:pt x="202206" y="326287"/>
                  </a:lnTo>
                  <a:lnTo>
                    <a:pt x="227160" y="358312"/>
                  </a:lnTo>
                  <a:lnTo>
                    <a:pt x="225705" y="434215"/>
                  </a:lnTo>
                  <a:lnTo>
                    <a:pt x="205967" y="469806"/>
                  </a:lnTo>
                  <a:lnTo>
                    <a:pt x="144231" y="464685"/>
                  </a:lnTo>
                  <a:lnTo>
                    <a:pt x="138639" y="461356"/>
                  </a:lnTo>
                  <a:lnTo>
                    <a:pt x="131064" y="453897"/>
                  </a:lnTo>
                  <a:lnTo>
                    <a:pt x="127197" y="443927"/>
                  </a:lnTo>
                  <a:lnTo>
                    <a:pt x="126044" y="432669"/>
                  </a:lnTo>
                  <a:lnTo>
                    <a:pt x="126608" y="421346"/>
                  </a:lnTo>
                  <a:lnTo>
                    <a:pt x="127385" y="410054"/>
                  </a:lnTo>
                  <a:lnTo>
                    <a:pt x="126761" y="398775"/>
                  </a:lnTo>
                  <a:lnTo>
                    <a:pt x="42537" y="369934"/>
                  </a:lnTo>
                  <a:lnTo>
                    <a:pt x="6947" y="388384"/>
                  </a:lnTo>
                  <a:lnTo>
                    <a:pt x="2384" y="428415"/>
                  </a:lnTo>
                  <a:lnTo>
                    <a:pt x="0" y="462506"/>
                  </a:lnTo>
                  <a:lnTo>
                    <a:pt x="489" y="496462"/>
                  </a:lnTo>
                  <a:lnTo>
                    <a:pt x="6816" y="536295"/>
                  </a:lnTo>
                  <a:lnTo>
                    <a:pt x="36087" y="572362"/>
                  </a:lnTo>
                  <a:lnTo>
                    <a:pt x="86611" y="589659"/>
                  </a:lnTo>
                  <a:lnTo>
                    <a:pt x="130294" y="596231"/>
                  </a:lnTo>
                  <a:lnTo>
                    <a:pt x="180563" y="599989"/>
                  </a:lnTo>
                  <a:lnTo>
                    <a:pt x="230897" y="598611"/>
                  </a:lnTo>
                  <a:lnTo>
                    <a:pt x="279462" y="589587"/>
                  </a:lnTo>
                  <a:lnTo>
                    <a:pt x="324424" y="570410"/>
                  </a:lnTo>
                  <a:lnTo>
                    <a:pt x="348455" y="491981"/>
                  </a:lnTo>
                  <a:lnTo>
                    <a:pt x="352129" y="441611"/>
                  </a:lnTo>
                  <a:lnTo>
                    <a:pt x="353682" y="391140"/>
                  </a:lnTo>
                  <a:lnTo>
                    <a:pt x="353111" y="340650"/>
                  </a:lnTo>
                  <a:lnTo>
                    <a:pt x="350413" y="290220"/>
                  </a:lnTo>
                  <a:lnTo>
                    <a:pt x="317765" y="262325"/>
                  </a:lnTo>
                  <a:lnTo>
                    <a:pt x="244092" y="256344"/>
                  </a:lnTo>
                  <a:lnTo>
                    <a:pt x="162844" y="252304"/>
                  </a:lnTo>
                  <a:lnTo>
                    <a:pt x="155504" y="251231"/>
                  </a:lnTo>
                  <a:lnTo>
                    <a:pt x="126702" y="141261"/>
                  </a:lnTo>
                  <a:lnTo>
                    <a:pt x="129833" y="134654"/>
                  </a:lnTo>
                  <a:lnTo>
                    <a:pt x="136500" y="126522"/>
                  </a:lnTo>
                  <a:lnTo>
                    <a:pt x="146208" y="121538"/>
                  </a:lnTo>
                  <a:lnTo>
                    <a:pt x="157588" y="119032"/>
                  </a:lnTo>
                  <a:lnTo>
                    <a:pt x="169267" y="118340"/>
                  </a:lnTo>
                  <a:lnTo>
                    <a:pt x="178904" y="118786"/>
                  </a:lnTo>
                  <a:lnTo>
                    <a:pt x="188369" y="120518"/>
                  </a:lnTo>
                  <a:lnTo>
                    <a:pt x="196789" y="124127"/>
                  </a:lnTo>
                  <a:lnTo>
                    <a:pt x="203287" y="130203"/>
                  </a:lnTo>
                  <a:lnTo>
                    <a:pt x="207409" y="142719"/>
                  </a:lnTo>
                  <a:lnTo>
                    <a:pt x="206757" y="170565"/>
                  </a:lnTo>
                  <a:lnTo>
                    <a:pt x="211098" y="182945"/>
                  </a:lnTo>
                  <a:lnTo>
                    <a:pt x="316958" y="196662"/>
                  </a:lnTo>
                  <a:lnTo>
                    <a:pt x="323752" y="196714"/>
                  </a:lnTo>
                  <a:lnTo>
                    <a:pt x="330512" y="196116"/>
                  </a:lnTo>
                  <a:lnTo>
                    <a:pt x="350837" y="79922"/>
                  </a:lnTo>
                  <a:lnTo>
                    <a:pt x="350260" y="67681"/>
                  </a:lnTo>
                  <a:lnTo>
                    <a:pt x="336633" y="30395"/>
                  </a:lnTo>
                  <a:lnTo>
                    <a:pt x="296632" y="9421"/>
                  </a:lnTo>
                  <a:lnTo>
                    <a:pt x="244458" y="2118"/>
                  </a:lnTo>
                  <a:lnTo>
                    <a:pt x="207532" y="101"/>
                  </a:lnTo>
                  <a:close/>
                </a:path>
              </a:pathLst>
            </a:custGeom>
            <a:solidFill>
              <a:srgbClr val="DD97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424508" y="4261833"/>
              <a:ext cx="622300" cy="751205"/>
            </a:xfrm>
            <a:custGeom>
              <a:avLst/>
              <a:gdLst/>
              <a:ahLst/>
              <a:cxnLst/>
              <a:rect l="l" t="t" r="r" b="b"/>
              <a:pathLst>
                <a:path w="622300" h="751204">
                  <a:moveTo>
                    <a:pt x="621804" y="590753"/>
                  </a:moveTo>
                  <a:lnTo>
                    <a:pt x="610349" y="579462"/>
                  </a:lnTo>
                  <a:lnTo>
                    <a:pt x="554532" y="537019"/>
                  </a:lnTo>
                  <a:lnTo>
                    <a:pt x="541947" y="525322"/>
                  </a:lnTo>
                  <a:lnTo>
                    <a:pt x="527469" y="526821"/>
                  </a:lnTo>
                  <a:lnTo>
                    <a:pt x="474967" y="541807"/>
                  </a:lnTo>
                  <a:lnTo>
                    <a:pt x="480479" y="491972"/>
                  </a:lnTo>
                  <a:lnTo>
                    <a:pt x="484009" y="441604"/>
                  </a:lnTo>
                  <a:lnTo>
                    <a:pt x="485495" y="391134"/>
                  </a:lnTo>
                  <a:lnTo>
                    <a:pt x="484949" y="340652"/>
                  </a:lnTo>
                  <a:lnTo>
                    <a:pt x="482358" y="290233"/>
                  </a:lnTo>
                  <a:lnTo>
                    <a:pt x="451065" y="262318"/>
                  </a:lnTo>
                  <a:lnTo>
                    <a:pt x="380453" y="256349"/>
                  </a:lnTo>
                  <a:lnTo>
                    <a:pt x="302577" y="252298"/>
                  </a:lnTo>
                  <a:lnTo>
                    <a:pt x="295541" y="251231"/>
                  </a:lnTo>
                  <a:lnTo>
                    <a:pt x="267957" y="141262"/>
                  </a:lnTo>
                  <a:lnTo>
                    <a:pt x="270941" y="134658"/>
                  </a:lnTo>
                  <a:lnTo>
                    <a:pt x="277329" y="126517"/>
                  </a:lnTo>
                  <a:lnTo>
                    <a:pt x="286639" y="121526"/>
                  </a:lnTo>
                  <a:lnTo>
                    <a:pt x="297548" y="119024"/>
                  </a:lnTo>
                  <a:lnTo>
                    <a:pt x="308749" y="118338"/>
                  </a:lnTo>
                  <a:lnTo>
                    <a:pt x="317982" y="118783"/>
                  </a:lnTo>
                  <a:lnTo>
                    <a:pt x="327050" y="120510"/>
                  </a:lnTo>
                  <a:lnTo>
                    <a:pt x="335114" y="124129"/>
                  </a:lnTo>
                  <a:lnTo>
                    <a:pt x="341337" y="130213"/>
                  </a:lnTo>
                  <a:lnTo>
                    <a:pt x="345287" y="142722"/>
                  </a:lnTo>
                  <a:lnTo>
                    <a:pt x="344665" y="170573"/>
                  </a:lnTo>
                  <a:lnTo>
                    <a:pt x="348830" y="182956"/>
                  </a:lnTo>
                  <a:lnTo>
                    <a:pt x="458812" y="196938"/>
                  </a:lnTo>
                  <a:lnTo>
                    <a:pt x="468337" y="196837"/>
                  </a:lnTo>
                  <a:lnTo>
                    <a:pt x="480517" y="185102"/>
                  </a:lnTo>
                  <a:lnTo>
                    <a:pt x="481076" y="175768"/>
                  </a:lnTo>
                  <a:lnTo>
                    <a:pt x="482765" y="79921"/>
                  </a:lnTo>
                  <a:lnTo>
                    <a:pt x="482219" y="67678"/>
                  </a:lnTo>
                  <a:lnTo>
                    <a:pt x="469150" y="30391"/>
                  </a:lnTo>
                  <a:lnTo>
                    <a:pt x="430809" y="9423"/>
                  </a:lnTo>
                  <a:lnTo>
                    <a:pt x="380809" y="2120"/>
                  </a:lnTo>
                  <a:lnTo>
                    <a:pt x="309943" y="0"/>
                  </a:lnTo>
                  <a:lnTo>
                    <a:pt x="274497" y="1358"/>
                  </a:lnTo>
                  <a:lnTo>
                    <a:pt x="245592" y="1727"/>
                  </a:lnTo>
                  <a:lnTo>
                    <a:pt x="210413" y="3632"/>
                  </a:lnTo>
                  <a:lnTo>
                    <a:pt x="178155" y="12001"/>
                  </a:lnTo>
                  <a:lnTo>
                    <a:pt x="158013" y="31699"/>
                  </a:lnTo>
                  <a:lnTo>
                    <a:pt x="155448" y="37998"/>
                  </a:lnTo>
                  <a:lnTo>
                    <a:pt x="156578" y="99288"/>
                  </a:lnTo>
                  <a:lnTo>
                    <a:pt x="157886" y="146799"/>
                  </a:lnTo>
                  <a:lnTo>
                    <a:pt x="159550" y="194310"/>
                  </a:lnTo>
                  <a:lnTo>
                    <a:pt x="161556" y="241795"/>
                  </a:lnTo>
                  <a:lnTo>
                    <a:pt x="163918" y="289255"/>
                  </a:lnTo>
                  <a:lnTo>
                    <a:pt x="191046" y="319722"/>
                  </a:lnTo>
                  <a:lnTo>
                    <a:pt x="333578" y="325843"/>
                  </a:lnTo>
                  <a:lnTo>
                    <a:pt x="340309" y="326275"/>
                  </a:lnTo>
                  <a:lnTo>
                    <a:pt x="364236" y="358305"/>
                  </a:lnTo>
                  <a:lnTo>
                    <a:pt x="362826" y="434213"/>
                  </a:lnTo>
                  <a:lnTo>
                    <a:pt x="343916" y="469798"/>
                  </a:lnTo>
                  <a:lnTo>
                    <a:pt x="284759" y="464680"/>
                  </a:lnTo>
                  <a:lnTo>
                    <a:pt x="279374" y="461340"/>
                  </a:lnTo>
                  <a:lnTo>
                    <a:pt x="272122" y="453885"/>
                  </a:lnTo>
                  <a:lnTo>
                    <a:pt x="268427" y="443915"/>
                  </a:lnTo>
                  <a:lnTo>
                    <a:pt x="267322" y="432663"/>
                  </a:lnTo>
                  <a:lnTo>
                    <a:pt x="268605" y="410057"/>
                  </a:lnTo>
                  <a:lnTo>
                    <a:pt x="268008" y="398767"/>
                  </a:lnTo>
                  <a:lnTo>
                    <a:pt x="187299" y="369951"/>
                  </a:lnTo>
                  <a:lnTo>
                    <a:pt x="179184" y="369570"/>
                  </a:lnTo>
                  <a:lnTo>
                    <a:pt x="171107" y="370179"/>
                  </a:lnTo>
                  <a:lnTo>
                    <a:pt x="148805" y="428409"/>
                  </a:lnTo>
                  <a:lnTo>
                    <a:pt x="146519" y="462508"/>
                  </a:lnTo>
                  <a:lnTo>
                    <a:pt x="146989" y="496455"/>
                  </a:lnTo>
                  <a:lnTo>
                    <a:pt x="151104" y="526719"/>
                  </a:lnTo>
                  <a:lnTo>
                    <a:pt x="128117" y="519379"/>
                  </a:lnTo>
                  <a:lnTo>
                    <a:pt x="75514" y="496900"/>
                  </a:lnTo>
                  <a:lnTo>
                    <a:pt x="14503" y="462978"/>
                  </a:lnTo>
                  <a:lnTo>
                    <a:pt x="0" y="478815"/>
                  </a:lnTo>
                  <a:lnTo>
                    <a:pt x="18605" y="541261"/>
                  </a:lnTo>
                  <a:lnTo>
                    <a:pt x="46545" y="586282"/>
                  </a:lnTo>
                  <a:lnTo>
                    <a:pt x="90131" y="644309"/>
                  </a:lnTo>
                  <a:lnTo>
                    <a:pt x="155803" y="730808"/>
                  </a:lnTo>
                  <a:lnTo>
                    <a:pt x="200520" y="742226"/>
                  </a:lnTo>
                  <a:lnTo>
                    <a:pt x="230505" y="746785"/>
                  </a:lnTo>
                  <a:lnTo>
                    <a:pt x="248031" y="750455"/>
                  </a:lnTo>
                  <a:lnTo>
                    <a:pt x="287870" y="751078"/>
                  </a:lnTo>
                  <a:lnTo>
                    <a:pt x="356946" y="743254"/>
                  </a:lnTo>
                  <a:lnTo>
                    <a:pt x="426377" y="734123"/>
                  </a:lnTo>
                  <a:lnTo>
                    <a:pt x="467334" y="730808"/>
                  </a:lnTo>
                  <a:lnTo>
                    <a:pt x="540131" y="730161"/>
                  </a:lnTo>
                  <a:lnTo>
                    <a:pt x="607402" y="704621"/>
                  </a:lnTo>
                  <a:lnTo>
                    <a:pt x="615124" y="648233"/>
                  </a:lnTo>
                  <a:lnTo>
                    <a:pt x="619061" y="609828"/>
                  </a:lnTo>
                  <a:lnTo>
                    <a:pt x="621804" y="590753"/>
                  </a:lnTo>
                  <a:close/>
                </a:path>
              </a:pathLst>
            </a:custGeom>
            <a:solidFill>
              <a:srgbClr val="FAAC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875651" y="4225745"/>
              <a:ext cx="1547495" cy="1547495"/>
            </a:xfrm>
            <a:custGeom>
              <a:avLst/>
              <a:gdLst/>
              <a:ahLst/>
              <a:cxnLst/>
              <a:rect l="l" t="t" r="r" b="b"/>
              <a:pathLst>
                <a:path w="1547494" h="1547495">
                  <a:moveTo>
                    <a:pt x="1547272" y="0"/>
                  </a:moveTo>
                  <a:lnTo>
                    <a:pt x="0" y="0"/>
                  </a:lnTo>
                  <a:lnTo>
                    <a:pt x="0" y="1547272"/>
                  </a:lnTo>
                  <a:lnTo>
                    <a:pt x="1547272" y="1547272"/>
                  </a:lnTo>
                  <a:lnTo>
                    <a:pt x="15472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935283" y="4285366"/>
              <a:ext cx="1428115" cy="1428115"/>
            </a:xfrm>
            <a:custGeom>
              <a:avLst/>
              <a:gdLst/>
              <a:ahLst/>
              <a:cxnLst/>
              <a:rect l="l" t="t" r="r" b="b"/>
              <a:pathLst>
                <a:path w="1428115" h="1428114">
                  <a:moveTo>
                    <a:pt x="1427998" y="0"/>
                  </a:moveTo>
                  <a:lnTo>
                    <a:pt x="0" y="0"/>
                  </a:lnTo>
                  <a:lnTo>
                    <a:pt x="0" y="1427998"/>
                  </a:lnTo>
                  <a:lnTo>
                    <a:pt x="1427998" y="1427998"/>
                  </a:lnTo>
                  <a:lnTo>
                    <a:pt x="1427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76692" y="4198975"/>
              <a:ext cx="243311" cy="12576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5036089" y="4394980"/>
              <a:ext cx="185420" cy="1221740"/>
            </a:xfrm>
            <a:custGeom>
              <a:avLst/>
              <a:gdLst/>
              <a:ahLst/>
              <a:cxnLst/>
              <a:rect l="l" t="t" r="r" b="b"/>
              <a:pathLst>
                <a:path w="185419" h="1221739">
                  <a:moveTo>
                    <a:pt x="37020" y="888453"/>
                  </a:moveTo>
                  <a:lnTo>
                    <a:pt x="0" y="888453"/>
                  </a:lnTo>
                  <a:lnTo>
                    <a:pt x="0" y="925474"/>
                  </a:lnTo>
                  <a:lnTo>
                    <a:pt x="37020" y="925474"/>
                  </a:lnTo>
                  <a:lnTo>
                    <a:pt x="37020" y="888453"/>
                  </a:lnTo>
                  <a:close/>
                </a:path>
                <a:path w="185419" h="1221739">
                  <a:moveTo>
                    <a:pt x="37020" y="296164"/>
                  </a:moveTo>
                  <a:lnTo>
                    <a:pt x="0" y="296164"/>
                  </a:lnTo>
                  <a:lnTo>
                    <a:pt x="0" y="333171"/>
                  </a:lnTo>
                  <a:lnTo>
                    <a:pt x="37020" y="333171"/>
                  </a:lnTo>
                  <a:lnTo>
                    <a:pt x="37020" y="296164"/>
                  </a:lnTo>
                  <a:close/>
                </a:path>
                <a:path w="185419" h="1221739">
                  <a:moveTo>
                    <a:pt x="74028" y="1184617"/>
                  </a:moveTo>
                  <a:lnTo>
                    <a:pt x="37020" y="1184617"/>
                  </a:lnTo>
                  <a:lnTo>
                    <a:pt x="37020" y="1147597"/>
                  </a:lnTo>
                  <a:lnTo>
                    <a:pt x="0" y="1147597"/>
                  </a:lnTo>
                  <a:lnTo>
                    <a:pt x="0" y="1221625"/>
                  </a:lnTo>
                  <a:lnTo>
                    <a:pt x="37020" y="1221625"/>
                  </a:lnTo>
                  <a:lnTo>
                    <a:pt x="74028" y="1221625"/>
                  </a:lnTo>
                  <a:lnTo>
                    <a:pt x="74028" y="1184617"/>
                  </a:lnTo>
                  <a:close/>
                </a:path>
                <a:path w="185419" h="1221739">
                  <a:moveTo>
                    <a:pt x="74028" y="962507"/>
                  </a:moveTo>
                  <a:lnTo>
                    <a:pt x="37020" y="962507"/>
                  </a:lnTo>
                  <a:lnTo>
                    <a:pt x="0" y="962507"/>
                  </a:lnTo>
                  <a:lnTo>
                    <a:pt x="0" y="1147584"/>
                  </a:lnTo>
                  <a:lnTo>
                    <a:pt x="37020" y="1147584"/>
                  </a:lnTo>
                  <a:lnTo>
                    <a:pt x="37020" y="999515"/>
                  </a:lnTo>
                  <a:lnTo>
                    <a:pt x="74028" y="999515"/>
                  </a:lnTo>
                  <a:lnTo>
                    <a:pt x="74028" y="962507"/>
                  </a:lnTo>
                  <a:close/>
                </a:path>
                <a:path w="185419" h="1221739">
                  <a:moveTo>
                    <a:pt x="74028" y="851446"/>
                  </a:moveTo>
                  <a:lnTo>
                    <a:pt x="37020" y="851446"/>
                  </a:lnTo>
                  <a:lnTo>
                    <a:pt x="37020" y="888453"/>
                  </a:lnTo>
                  <a:lnTo>
                    <a:pt x="74028" y="888453"/>
                  </a:lnTo>
                  <a:lnTo>
                    <a:pt x="74028" y="851446"/>
                  </a:lnTo>
                  <a:close/>
                </a:path>
                <a:path w="185419" h="1221739">
                  <a:moveTo>
                    <a:pt x="74028" y="740384"/>
                  </a:moveTo>
                  <a:lnTo>
                    <a:pt x="37020" y="740384"/>
                  </a:lnTo>
                  <a:lnTo>
                    <a:pt x="37020" y="777405"/>
                  </a:lnTo>
                  <a:lnTo>
                    <a:pt x="0" y="777405"/>
                  </a:lnTo>
                  <a:lnTo>
                    <a:pt x="0" y="814425"/>
                  </a:lnTo>
                  <a:lnTo>
                    <a:pt x="37020" y="814425"/>
                  </a:lnTo>
                  <a:lnTo>
                    <a:pt x="74028" y="814425"/>
                  </a:lnTo>
                  <a:lnTo>
                    <a:pt x="74028" y="740384"/>
                  </a:lnTo>
                  <a:close/>
                </a:path>
                <a:path w="185419" h="1221739">
                  <a:moveTo>
                    <a:pt x="74028" y="666356"/>
                  </a:moveTo>
                  <a:lnTo>
                    <a:pt x="37020" y="666356"/>
                  </a:lnTo>
                  <a:lnTo>
                    <a:pt x="0" y="666356"/>
                  </a:lnTo>
                  <a:lnTo>
                    <a:pt x="0" y="740384"/>
                  </a:lnTo>
                  <a:lnTo>
                    <a:pt x="37020" y="740384"/>
                  </a:lnTo>
                  <a:lnTo>
                    <a:pt x="37020" y="703376"/>
                  </a:lnTo>
                  <a:lnTo>
                    <a:pt x="74028" y="703376"/>
                  </a:lnTo>
                  <a:lnTo>
                    <a:pt x="74028" y="666356"/>
                  </a:lnTo>
                  <a:close/>
                </a:path>
                <a:path w="185419" h="1221739">
                  <a:moveTo>
                    <a:pt x="74028" y="555307"/>
                  </a:moveTo>
                  <a:lnTo>
                    <a:pt x="37020" y="555307"/>
                  </a:lnTo>
                  <a:lnTo>
                    <a:pt x="0" y="555307"/>
                  </a:lnTo>
                  <a:lnTo>
                    <a:pt x="0" y="592315"/>
                  </a:lnTo>
                  <a:lnTo>
                    <a:pt x="37020" y="592315"/>
                  </a:lnTo>
                  <a:lnTo>
                    <a:pt x="37020" y="629335"/>
                  </a:lnTo>
                  <a:lnTo>
                    <a:pt x="74028" y="629335"/>
                  </a:lnTo>
                  <a:lnTo>
                    <a:pt x="74028" y="555307"/>
                  </a:lnTo>
                  <a:close/>
                </a:path>
                <a:path w="185419" h="1221739">
                  <a:moveTo>
                    <a:pt x="74028" y="333171"/>
                  </a:moveTo>
                  <a:lnTo>
                    <a:pt x="37020" y="333171"/>
                  </a:lnTo>
                  <a:lnTo>
                    <a:pt x="37020" y="370205"/>
                  </a:lnTo>
                  <a:lnTo>
                    <a:pt x="0" y="370205"/>
                  </a:lnTo>
                  <a:lnTo>
                    <a:pt x="0" y="481241"/>
                  </a:lnTo>
                  <a:lnTo>
                    <a:pt x="37020" y="481241"/>
                  </a:lnTo>
                  <a:lnTo>
                    <a:pt x="37020" y="518274"/>
                  </a:lnTo>
                  <a:lnTo>
                    <a:pt x="74028" y="518274"/>
                  </a:lnTo>
                  <a:lnTo>
                    <a:pt x="74028" y="333171"/>
                  </a:lnTo>
                  <a:close/>
                </a:path>
                <a:path w="185419" h="1221739">
                  <a:moveTo>
                    <a:pt x="74028" y="222135"/>
                  </a:moveTo>
                  <a:lnTo>
                    <a:pt x="37020" y="222135"/>
                  </a:lnTo>
                  <a:lnTo>
                    <a:pt x="37020" y="111074"/>
                  </a:lnTo>
                  <a:lnTo>
                    <a:pt x="0" y="111074"/>
                  </a:lnTo>
                  <a:lnTo>
                    <a:pt x="0" y="259143"/>
                  </a:lnTo>
                  <a:lnTo>
                    <a:pt x="37020" y="259143"/>
                  </a:lnTo>
                  <a:lnTo>
                    <a:pt x="74028" y="259143"/>
                  </a:lnTo>
                  <a:lnTo>
                    <a:pt x="74028" y="222135"/>
                  </a:lnTo>
                  <a:close/>
                </a:path>
                <a:path w="185419" h="1221739">
                  <a:moveTo>
                    <a:pt x="74028" y="0"/>
                  </a:moveTo>
                  <a:lnTo>
                    <a:pt x="37020" y="0"/>
                  </a:lnTo>
                  <a:lnTo>
                    <a:pt x="0" y="0"/>
                  </a:lnTo>
                  <a:lnTo>
                    <a:pt x="0" y="111061"/>
                  </a:lnTo>
                  <a:lnTo>
                    <a:pt x="37020" y="111061"/>
                  </a:lnTo>
                  <a:lnTo>
                    <a:pt x="37020" y="37020"/>
                  </a:lnTo>
                  <a:lnTo>
                    <a:pt x="74028" y="37020"/>
                  </a:lnTo>
                  <a:lnTo>
                    <a:pt x="74028" y="0"/>
                  </a:lnTo>
                  <a:close/>
                </a:path>
                <a:path w="185419" h="1221739">
                  <a:moveTo>
                    <a:pt x="111061" y="814425"/>
                  </a:moveTo>
                  <a:lnTo>
                    <a:pt x="74041" y="814425"/>
                  </a:lnTo>
                  <a:lnTo>
                    <a:pt x="74041" y="851446"/>
                  </a:lnTo>
                  <a:lnTo>
                    <a:pt x="111061" y="851446"/>
                  </a:lnTo>
                  <a:lnTo>
                    <a:pt x="111061" y="814425"/>
                  </a:lnTo>
                  <a:close/>
                </a:path>
                <a:path w="185419" h="1221739">
                  <a:moveTo>
                    <a:pt x="111061" y="518287"/>
                  </a:moveTo>
                  <a:lnTo>
                    <a:pt x="74041" y="518287"/>
                  </a:lnTo>
                  <a:lnTo>
                    <a:pt x="74041" y="555307"/>
                  </a:lnTo>
                  <a:lnTo>
                    <a:pt x="111061" y="555307"/>
                  </a:lnTo>
                  <a:lnTo>
                    <a:pt x="111061" y="518287"/>
                  </a:lnTo>
                  <a:close/>
                </a:path>
                <a:path w="185419" h="1221739">
                  <a:moveTo>
                    <a:pt x="148082" y="1184617"/>
                  </a:moveTo>
                  <a:lnTo>
                    <a:pt x="111061" y="1184617"/>
                  </a:lnTo>
                  <a:lnTo>
                    <a:pt x="74041" y="1184617"/>
                  </a:lnTo>
                  <a:lnTo>
                    <a:pt x="74041" y="1221625"/>
                  </a:lnTo>
                  <a:lnTo>
                    <a:pt x="111061" y="1221625"/>
                  </a:lnTo>
                  <a:lnTo>
                    <a:pt x="148082" y="1221625"/>
                  </a:lnTo>
                  <a:lnTo>
                    <a:pt x="148082" y="1184617"/>
                  </a:lnTo>
                  <a:close/>
                </a:path>
                <a:path w="185419" h="1221739">
                  <a:moveTo>
                    <a:pt x="148082" y="1036548"/>
                  </a:moveTo>
                  <a:lnTo>
                    <a:pt x="111061" y="1036548"/>
                  </a:lnTo>
                  <a:lnTo>
                    <a:pt x="74041" y="1036548"/>
                  </a:lnTo>
                  <a:lnTo>
                    <a:pt x="74041" y="1147597"/>
                  </a:lnTo>
                  <a:lnTo>
                    <a:pt x="111061" y="1147597"/>
                  </a:lnTo>
                  <a:lnTo>
                    <a:pt x="148082" y="1147597"/>
                  </a:lnTo>
                  <a:lnTo>
                    <a:pt x="148082" y="1036548"/>
                  </a:lnTo>
                  <a:close/>
                </a:path>
                <a:path w="185419" h="1221739">
                  <a:moveTo>
                    <a:pt x="148082" y="962507"/>
                  </a:moveTo>
                  <a:lnTo>
                    <a:pt x="111061" y="962507"/>
                  </a:lnTo>
                  <a:lnTo>
                    <a:pt x="74041" y="962507"/>
                  </a:lnTo>
                  <a:lnTo>
                    <a:pt x="74041" y="999515"/>
                  </a:lnTo>
                  <a:lnTo>
                    <a:pt x="111061" y="999515"/>
                  </a:lnTo>
                  <a:lnTo>
                    <a:pt x="148082" y="999515"/>
                  </a:lnTo>
                  <a:lnTo>
                    <a:pt x="148082" y="962507"/>
                  </a:lnTo>
                  <a:close/>
                </a:path>
                <a:path w="185419" h="1221739">
                  <a:moveTo>
                    <a:pt x="148082" y="703376"/>
                  </a:moveTo>
                  <a:lnTo>
                    <a:pt x="111061" y="703376"/>
                  </a:lnTo>
                  <a:lnTo>
                    <a:pt x="74041" y="703376"/>
                  </a:lnTo>
                  <a:lnTo>
                    <a:pt x="74041" y="740384"/>
                  </a:lnTo>
                  <a:lnTo>
                    <a:pt x="111061" y="740384"/>
                  </a:lnTo>
                  <a:lnTo>
                    <a:pt x="148082" y="740384"/>
                  </a:lnTo>
                  <a:lnTo>
                    <a:pt x="148082" y="703376"/>
                  </a:lnTo>
                  <a:close/>
                </a:path>
                <a:path w="185419" h="1221739">
                  <a:moveTo>
                    <a:pt x="148082" y="592315"/>
                  </a:moveTo>
                  <a:lnTo>
                    <a:pt x="111061" y="592315"/>
                  </a:lnTo>
                  <a:lnTo>
                    <a:pt x="111061" y="629335"/>
                  </a:lnTo>
                  <a:lnTo>
                    <a:pt x="74041" y="629335"/>
                  </a:lnTo>
                  <a:lnTo>
                    <a:pt x="74041" y="666356"/>
                  </a:lnTo>
                  <a:lnTo>
                    <a:pt x="111061" y="666356"/>
                  </a:lnTo>
                  <a:lnTo>
                    <a:pt x="148082" y="666356"/>
                  </a:lnTo>
                  <a:lnTo>
                    <a:pt x="148082" y="592315"/>
                  </a:lnTo>
                  <a:close/>
                </a:path>
                <a:path w="185419" h="1221739">
                  <a:moveTo>
                    <a:pt x="148082" y="481266"/>
                  </a:moveTo>
                  <a:lnTo>
                    <a:pt x="111061" y="481266"/>
                  </a:lnTo>
                  <a:lnTo>
                    <a:pt x="111061" y="518287"/>
                  </a:lnTo>
                  <a:lnTo>
                    <a:pt x="148082" y="518287"/>
                  </a:lnTo>
                  <a:lnTo>
                    <a:pt x="148082" y="481266"/>
                  </a:lnTo>
                  <a:close/>
                </a:path>
                <a:path w="185419" h="1221739">
                  <a:moveTo>
                    <a:pt x="148082" y="370205"/>
                  </a:moveTo>
                  <a:lnTo>
                    <a:pt x="111061" y="370205"/>
                  </a:lnTo>
                  <a:lnTo>
                    <a:pt x="111061" y="407212"/>
                  </a:lnTo>
                  <a:lnTo>
                    <a:pt x="74041" y="407212"/>
                  </a:lnTo>
                  <a:lnTo>
                    <a:pt x="74041" y="444233"/>
                  </a:lnTo>
                  <a:lnTo>
                    <a:pt x="111061" y="444233"/>
                  </a:lnTo>
                  <a:lnTo>
                    <a:pt x="148082" y="444233"/>
                  </a:lnTo>
                  <a:lnTo>
                    <a:pt x="148082" y="370205"/>
                  </a:lnTo>
                  <a:close/>
                </a:path>
                <a:path w="185419" h="1221739">
                  <a:moveTo>
                    <a:pt x="148082" y="296164"/>
                  </a:moveTo>
                  <a:lnTo>
                    <a:pt x="111061" y="296164"/>
                  </a:lnTo>
                  <a:lnTo>
                    <a:pt x="74041" y="296164"/>
                  </a:lnTo>
                  <a:lnTo>
                    <a:pt x="74041" y="333171"/>
                  </a:lnTo>
                  <a:lnTo>
                    <a:pt x="111061" y="333171"/>
                  </a:lnTo>
                  <a:lnTo>
                    <a:pt x="148082" y="333171"/>
                  </a:lnTo>
                  <a:lnTo>
                    <a:pt x="148082" y="296164"/>
                  </a:lnTo>
                  <a:close/>
                </a:path>
                <a:path w="185419" h="1221739">
                  <a:moveTo>
                    <a:pt x="148082" y="222135"/>
                  </a:moveTo>
                  <a:lnTo>
                    <a:pt x="111061" y="222135"/>
                  </a:lnTo>
                  <a:lnTo>
                    <a:pt x="74041" y="222135"/>
                  </a:lnTo>
                  <a:lnTo>
                    <a:pt x="74041" y="259143"/>
                  </a:lnTo>
                  <a:lnTo>
                    <a:pt x="111061" y="259143"/>
                  </a:lnTo>
                  <a:lnTo>
                    <a:pt x="148082" y="259143"/>
                  </a:lnTo>
                  <a:lnTo>
                    <a:pt x="148082" y="222135"/>
                  </a:lnTo>
                  <a:close/>
                </a:path>
                <a:path w="185419" h="1221739">
                  <a:moveTo>
                    <a:pt x="185102" y="74066"/>
                  </a:moveTo>
                  <a:lnTo>
                    <a:pt x="148082" y="74066"/>
                  </a:lnTo>
                  <a:lnTo>
                    <a:pt x="111061" y="74066"/>
                  </a:lnTo>
                  <a:lnTo>
                    <a:pt x="74041" y="74066"/>
                  </a:lnTo>
                  <a:lnTo>
                    <a:pt x="74041" y="111074"/>
                  </a:lnTo>
                  <a:lnTo>
                    <a:pt x="74041" y="185102"/>
                  </a:lnTo>
                  <a:lnTo>
                    <a:pt x="111061" y="185102"/>
                  </a:lnTo>
                  <a:lnTo>
                    <a:pt x="148082" y="185102"/>
                  </a:lnTo>
                  <a:lnTo>
                    <a:pt x="185102" y="185102"/>
                  </a:lnTo>
                  <a:lnTo>
                    <a:pt x="185102" y="111074"/>
                  </a:lnTo>
                  <a:lnTo>
                    <a:pt x="185102" y="74066"/>
                  </a:lnTo>
                  <a:close/>
                </a:path>
                <a:path w="185419" h="1221739">
                  <a:moveTo>
                    <a:pt x="185102" y="0"/>
                  </a:moveTo>
                  <a:lnTo>
                    <a:pt x="148082" y="0"/>
                  </a:lnTo>
                  <a:lnTo>
                    <a:pt x="111061" y="0"/>
                  </a:lnTo>
                  <a:lnTo>
                    <a:pt x="74041" y="0"/>
                  </a:lnTo>
                  <a:lnTo>
                    <a:pt x="74041" y="37020"/>
                  </a:lnTo>
                  <a:lnTo>
                    <a:pt x="111061" y="37020"/>
                  </a:lnTo>
                  <a:lnTo>
                    <a:pt x="148082" y="37020"/>
                  </a:lnTo>
                  <a:lnTo>
                    <a:pt x="185102" y="37020"/>
                  </a:lnTo>
                  <a:lnTo>
                    <a:pt x="185102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202683" y="4617105"/>
              <a:ext cx="0" cy="1000125"/>
            </a:xfrm>
            <a:custGeom>
              <a:avLst/>
              <a:gdLst/>
              <a:ahLst/>
              <a:cxnLst/>
              <a:rect l="l" t="t" r="r" b="b"/>
              <a:pathLst>
                <a:path h="1000125">
                  <a:moveTo>
                    <a:pt x="0" y="0"/>
                  </a:moveTo>
                  <a:lnTo>
                    <a:pt x="0" y="999498"/>
                  </a:lnTo>
                </a:path>
              </a:pathLst>
            </a:custGeom>
            <a:ln w="37014">
              <a:solidFill>
                <a:srgbClr val="221F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221192" y="4394980"/>
              <a:ext cx="74295" cy="1221740"/>
            </a:xfrm>
            <a:custGeom>
              <a:avLst/>
              <a:gdLst/>
              <a:ahLst/>
              <a:cxnLst/>
              <a:rect l="l" t="t" r="r" b="b"/>
              <a:pathLst>
                <a:path w="74294" h="1221739">
                  <a:moveTo>
                    <a:pt x="37007" y="1184617"/>
                  </a:moveTo>
                  <a:lnTo>
                    <a:pt x="0" y="1184617"/>
                  </a:lnTo>
                  <a:lnTo>
                    <a:pt x="0" y="1221625"/>
                  </a:lnTo>
                  <a:lnTo>
                    <a:pt x="37007" y="1221625"/>
                  </a:lnTo>
                  <a:lnTo>
                    <a:pt x="37007" y="1184617"/>
                  </a:lnTo>
                  <a:close/>
                </a:path>
                <a:path w="74294" h="1221739">
                  <a:moveTo>
                    <a:pt x="37007" y="962507"/>
                  </a:moveTo>
                  <a:lnTo>
                    <a:pt x="0" y="962507"/>
                  </a:lnTo>
                  <a:lnTo>
                    <a:pt x="0" y="999515"/>
                  </a:lnTo>
                  <a:lnTo>
                    <a:pt x="37007" y="999515"/>
                  </a:lnTo>
                  <a:lnTo>
                    <a:pt x="37007" y="962507"/>
                  </a:lnTo>
                  <a:close/>
                </a:path>
                <a:path w="74294" h="1221739">
                  <a:moveTo>
                    <a:pt x="37007" y="814425"/>
                  </a:moveTo>
                  <a:lnTo>
                    <a:pt x="0" y="814425"/>
                  </a:lnTo>
                  <a:lnTo>
                    <a:pt x="0" y="888453"/>
                  </a:lnTo>
                  <a:lnTo>
                    <a:pt x="37007" y="888453"/>
                  </a:lnTo>
                  <a:lnTo>
                    <a:pt x="37007" y="814425"/>
                  </a:lnTo>
                  <a:close/>
                </a:path>
                <a:path w="74294" h="1221739">
                  <a:moveTo>
                    <a:pt x="37007" y="666356"/>
                  </a:moveTo>
                  <a:lnTo>
                    <a:pt x="0" y="666356"/>
                  </a:lnTo>
                  <a:lnTo>
                    <a:pt x="0" y="777405"/>
                  </a:lnTo>
                  <a:lnTo>
                    <a:pt x="37007" y="777405"/>
                  </a:lnTo>
                  <a:lnTo>
                    <a:pt x="37007" y="666356"/>
                  </a:lnTo>
                  <a:close/>
                </a:path>
                <a:path w="74294" h="1221739">
                  <a:moveTo>
                    <a:pt x="37007" y="481266"/>
                  </a:moveTo>
                  <a:lnTo>
                    <a:pt x="0" y="481266"/>
                  </a:lnTo>
                  <a:lnTo>
                    <a:pt x="0" y="629335"/>
                  </a:lnTo>
                  <a:lnTo>
                    <a:pt x="37007" y="629335"/>
                  </a:lnTo>
                  <a:lnTo>
                    <a:pt x="37007" y="481266"/>
                  </a:lnTo>
                  <a:close/>
                </a:path>
                <a:path w="74294" h="1221739">
                  <a:moveTo>
                    <a:pt x="37007" y="296164"/>
                  </a:moveTo>
                  <a:lnTo>
                    <a:pt x="0" y="296164"/>
                  </a:lnTo>
                  <a:lnTo>
                    <a:pt x="0" y="444233"/>
                  </a:lnTo>
                  <a:lnTo>
                    <a:pt x="37007" y="444233"/>
                  </a:lnTo>
                  <a:lnTo>
                    <a:pt x="37007" y="296164"/>
                  </a:lnTo>
                  <a:close/>
                </a:path>
                <a:path w="74294" h="1221739">
                  <a:moveTo>
                    <a:pt x="74028" y="111074"/>
                  </a:moveTo>
                  <a:lnTo>
                    <a:pt x="37007" y="111074"/>
                  </a:lnTo>
                  <a:lnTo>
                    <a:pt x="37007" y="222135"/>
                  </a:lnTo>
                  <a:lnTo>
                    <a:pt x="0" y="222135"/>
                  </a:lnTo>
                  <a:lnTo>
                    <a:pt x="0" y="259143"/>
                  </a:lnTo>
                  <a:lnTo>
                    <a:pt x="37007" y="259143"/>
                  </a:lnTo>
                  <a:lnTo>
                    <a:pt x="74028" y="259143"/>
                  </a:lnTo>
                  <a:lnTo>
                    <a:pt x="74028" y="111074"/>
                  </a:lnTo>
                  <a:close/>
                </a:path>
                <a:path w="74294" h="1221739">
                  <a:moveTo>
                    <a:pt x="74028" y="0"/>
                  </a:moveTo>
                  <a:lnTo>
                    <a:pt x="37007" y="0"/>
                  </a:lnTo>
                  <a:lnTo>
                    <a:pt x="0" y="0"/>
                  </a:lnTo>
                  <a:lnTo>
                    <a:pt x="0" y="37020"/>
                  </a:lnTo>
                  <a:lnTo>
                    <a:pt x="37007" y="37020"/>
                  </a:lnTo>
                  <a:lnTo>
                    <a:pt x="37007" y="111061"/>
                  </a:lnTo>
                  <a:lnTo>
                    <a:pt x="74028" y="111061"/>
                  </a:lnTo>
                  <a:lnTo>
                    <a:pt x="74028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276713" y="4691134"/>
              <a:ext cx="0" cy="629920"/>
            </a:xfrm>
            <a:custGeom>
              <a:avLst/>
              <a:gdLst/>
              <a:ahLst/>
              <a:cxnLst/>
              <a:rect l="l" t="t" r="r" b="b"/>
              <a:pathLst>
                <a:path h="629920">
                  <a:moveTo>
                    <a:pt x="0" y="0"/>
                  </a:moveTo>
                  <a:lnTo>
                    <a:pt x="0" y="629310"/>
                  </a:lnTo>
                </a:path>
              </a:pathLst>
            </a:custGeom>
            <a:ln w="37014">
              <a:solidFill>
                <a:srgbClr val="221F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258199" y="4394980"/>
              <a:ext cx="333375" cy="1221740"/>
            </a:xfrm>
            <a:custGeom>
              <a:avLst/>
              <a:gdLst/>
              <a:ahLst/>
              <a:cxnLst/>
              <a:rect l="l" t="t" r="r" b="b"/>
              <a:pathLst>
                <a:path w="333375" h="1221739">
                  <a:moveTo>
                    <a:pt x="37020" y="1147597"/>
                  </a:moveTo>
                  <a:lnTo>
                    <a:pt x="0" y="1147597"/>
                  </a:lnTo>
                  <a:lnTo>
                    <a:pt x="0" y="1221625"/>
                  </a:lnTo>
                  <a:lnTo>
                    <a:pt x="37020" y="1221625"/>
                  </a:lnTo>
                  <a:lnTo>
                    <a:pt x="37020" y="1147597"/>
                  </a:lnTo>
                  <a:close/>
                </a:path>
                <a:path w="333375" h="1221739">
                  <a:moveTo>
                    <a:pt x="37020" y="962507"/>
                  </a:moveTo>
                  <a:lnTo>
                    <a:pt x="0" y="962507"/>
                  </a:lnTo>
                  <a:lnTo>
                    <a:pt x="0" y="1147584"/>
                  </a:lnTo>
                  <a:lnTo>
                    <a:pt x="37020" y="1147584"/>
                  </a:lnTo>
                  <a:lnTo>
                    <a:pt x="37020" y="962507"/>
                  </a:lnTo>
                  <a:close/>
                </a:path>
                <a:path w="333375" h="1221739">
                  <a:moveTo>
                    <a:pt x="74028" y="740384"/>
                  </a:moveTo>
                  <a:lnTo>
                    <a:pt x="37020" y="740384"/>
                  </a:lnTo>
                  <a:lnTo>
                    <a:pt x="37020" y="777405"/>
                  </a:lnTo>
                  <a:lnTo>
                    <a:pt x="74028" y="777405"/>
                  </a:lnTo>
                  <a:lnTo>
                    <a:pt x="74028" y="740384"/>
                  </a:lnTo>
                  <a:close/>
                </a:path>
                <a:path w="333375" h="1221739">
                  <a:moveTo>
                    <a:pt x="74028" y="407212"/>
                  </a:moveTo>
                  <a:lnTo>
                    <a:pt x="37020" y="407212"/>
                  </a:lnTo>
                  <a:lnTo>
                    <a:pt x="37020" y="444233"/>
                  </a:lnTo>
                  <a:lnTo>
                    <a:pt x="74028" y="444233"/>
                  </a:lnTo>
                  <a:lnTo>
                    <a:pt x="74028" y="407212"/>
                  </a:lnTo>
                  <a:close/>
                </a:path>
                <a:path w="333375" h="1221739">
                  <a:moveTo>
                    <a:pt x="74028" y="296164"/>
                  </a:moveTo>
                  <a:lnTo>
                    <a:pt x="37020" y="296164"/>
                  </a:lnTo>
                  <a:lnTo>
                    <a:pt x="37020" y="333171"/>
                  </a:lnTo>
                  <a:lnTo>
                    <a:pt x="74028" y="333171"/>
                  </a:lnTo>
                  <a:lnTo>
                    <a:pt x="74028" y="296164"/>
                  </a:lnTo>
                  <a:close/>
                </a:path>
                <a:path w="333375" h="1221739">
                  <a:moveTo>
                    <a:pt x="111048" y="222135"/>
                  </a:moveTo>
                  <a:lnTo>
                    <a:pt x="74028" y="222135"/>
                  </a:lnTo>
                  <a:lnTo>
                    <a:pt x="74028" y="296164"/>
                  </a:lnTo>
                  <a:lnTo>
                    <a:pt x="111048" y="296164"/>
                  </a:lnTo>
                  <a:lnTo>
                    <a:pt x="111048" y="222135"/>
                  </a:lnTo>
                  <a:close/>
                </a:path>
                <a:path w="333375" h="1221739">
                  <a:moveTo>
                    <a:pt x="148069" y="1184617"/>
                  </a:moveTo>
                  <a:lnTo>
                    <a:pt x="111048" y="1184617"/>
                  </a:lnTo>
                  <a:lnTo>
                    <a:pt x="74028" y="1184617"/>
                  </a:lnTo>
                  <a:lnTo>
                    <a:pt x="74028" y="1221625"/>
                  </a:lnTo>
                  <a:lnTo>
                    <a:pt x="111048" y="1221625"/>
                  </a:lnTo>
                  <a:lnTo>
                    <a:pt x="148069" y="1221625"/>
                  </a:lnTo>
                  <a:lnTo>
                    <a:pt x="148069" y="1184617"/>
                  </a:lnTo>
                  <a:close/>
                </a:path>
                <a:path w="333375" h="1221739">
                  <a:moveTo>
                    <a:pt x="148069" y="1036548"/>
                  </a:moveTo>
                  <a:lnTo>
                    <a:pt x="111048" y="1036548"/>
                  </a:lnTo>
                  <a:lnTo>
                    <a:pt x="111048" y="1073556"/>
                  </a:lnTo>
                  <a:lnTo>
                    <a:pt x="74028" y="1073556"/>
                  </a:lnTo>
                  <a:lnTo>
                    <a:pt x="74028" y="1147597"/>
                  </a:lnTo>
                  <a:lnTo>
                    <a:pt x="111048" y="1147597"/>
                  </a:lnTo>
                  <a:lnTo>
                    <a:pt x="111048" y="1110589"/>
                  </a:lnTo>
                  <a:lnTo>
                    <a:pt x="148069" y="1110589"/>
                  </a:lnTo>
                  <a:lnTo>
                    <a:pt x="148069" y="1036548"/>
                  </a:lnTo>
                  <a:close/>
                </a:path>
                <a:path w="333375" h="1221739">
                  <a:moveTo>
                    <a:pt x="148069" y="962507"/>
                  </a:moveTo>
                  <a:lnTo>
                    <a:pt x="111048" y="962507"/>
                  </a:lnTo>
                  <a:lnTo>
                    <a:pt x="111048" y="925487"/>
                  </a:lnTo>
                  <a:lnTo>
                    <a:pt x="74028" y="925487"/>
                  </a:lnTo>
                  <a:lnTo>
                    <a:pt x="74028" y="962507"/>
                  </a:lnTo>
                  <a:lnTo>
                    <a:pt x="74028" y="1036535"/>
                  </a:lnTo>
                  <a:lnTo>
                    <a:pt x="111048" y="1036535"/>
                  </a:lnTo>
                  <a:lnTo>
                    <a:pt x="111048" y="999515"/>
                  </a:lnTo>
                  <a:lnTo>
                    <a:pt x="148069" y="999515"/>
                  </a:lnTo>
                  <a:lnTo>
                    <a:pt x="148069" y="962507"/>
                  </a:lnTo>
                  <a:close/>
                </a:path>
                <a:path w="333375" h="1221739">
                  <a:moveTo>
                    <a:pt x="148069" y="444233"/>
                  </a:moveTo>
                  <a:lnTo>
                    <a:pt x="111048" y="444233"/>
                  </a:lnTo>
                  <a:lnTo>
                    <a:pt x="111048" y="481266"/>
                  </a:lnTo>
                  <a:lnTo>
                    <a:pt x="74028" y="481266"/>
                  </a:lnTo>
                  <a:lnTo>
                    <a:pt x="74028" y="518287"/>
                  </a:lnTo>
                  <a:lnTo>
                    <a:pt x="37020" y="518287"/>
                  </a:lnTo>
                  <a:lnTo>
                    <a:pt x="37020" y="629335"/>
                  </a:lnTo>
                  <a:lnTo>
                    <a:pt x="74028" y="629335"/>
                  </a:lnTo>
                  <a:lnTo>
                    <a:pt x="74028" y="666356"/>
                  </a:lnTo>
                  <a:lnTo>
                    <a:pt x="37020" y="666356"/>
                  </a:lnTo>
                  <a:lnTo>
                    <a:pt x="37020" y="703376"/>
                  </a:lnTo>
                  <a:lnTo>
                    <a:pt x="74028" y="703376"/>
                  </a:lnTo>
                  <a:lnTo>
                    <a:pt x="111048" y="703376"/>
                  </a:lnTo>
                  <a:lnTo>
                    <a:pt x="111048" y="777405"/>
                  </a:lnTo>
                  <a:lnTo>
                    <a:pt x="74028" y="777405"/>
                  </a:lnTo>
                  <a:lnTo>
                    <a:pt x="74028" y="814425"/>
                  </a:lnTo>
                  <a:lnTo>
                    <a:pt x="111048" y="814425"/>
                  </a:lnTo>
                  <a:lnTo>
                    <a:pt x="111048" y="851446"/>
                  </a:lnTo>
                  <a:lnTo>
                    <a:pt x="74028" y="851446"/>
                  </a:lnTo>
                  <a:lnTo>
                    <a:pt x="74028" y="814425"/>
                  </a:lnTo>
                  <a:lnTo>
                    <a:pt x="37020" y="814425"/>
                  </a:lnTo>
                  <a:lnTo>
                    <a:pt x="37020" y="925474"/>
                  </a:lnTo>
                  <a:lnTo>
                    <a:pt x="74028" y="925474"/>
                  </a:lnTo>
                  <a:lnTo>
                    <a:pt x="74028" y="888453"/>
                  </a:lnTo>
                  <a:lnTo>
                    <a:pt x="111048" y="888453"/>
                  </a:lnTo>
                  <a:lnTo>
                    <a:pt x="148069" y="888453"/>
                  </a:lnTo>
                  <a:lnTo>
                    <a:pt x="148069" y="814425"/>
                  </a:lnTo>
                  <a:lnTo>
                    <a:pt x="148069" y="666356"/>
                  </a:lnTo>
                  <a:lnTo>
                    <a:pt x="111048" y="666356"/>
                  </a:lnTo>
                  <a:lnTo>
                    <a:pt x="111048" y="629335"/>
                  </a:lnTo>
                  <a:lnTo>
                    <a:pt x="148069" y="629335"/>
                  </a:lnTo>
                  <a:lnTo>
                    <a:pt x="148069" y="555307"/>
                  </a:lnTo>
                  <a:lnTo>
                    <a:pt x="111048" y="555307"/>
                  </a:lnTo>
                  <a:lnTo>
                    <a:pt x="111048" y="592315"/>
                  </a:lnTo>
                  <a:lnTo>
                    <a:pt x="74028" y="592315"/>
                  </a:lnTo>
                  <a:lnTo>
                    <a:pt x="74028" y="555307"/>
                  </a:lnTo>
                  <a:lnTo>
                    <a:pt x="111048" y="555307"/>
                  </a:lnTo>
                  <a:lnTo>
                    <a:pt x="111048" y="518274"/>
                  </a:lnTo>
                  <a:lnTo>
                    <a:pt x="148069" y="518274"/>
                  </a:lnTo>
                  <a:lnTo>
                    <a:pt x="148069" y="444233"/>
                  </a:lnTo>
                  <a:close/>
                </a:path>
                <a:path w="333375" h="1221739">
                  <a:moveTo>
                    <a:pt x="148069" y="370205"/>
                  </a:moveTo>
                  <a:lnTo>
                    <a:pt x="111048" y="370205"/>
                  </a:lnTo>
                  <a:lnTo>
                    <a:pt x="74028" y="370205"/>
                  </a:lnTo>
                  <a:lnTo>
                    <a:pt x="74028" y="407212"/>
                  </a:lnTo>
                  <a:lnTo>
                    <a:pt x="111048" y="407212"/>
                  </a:lnTo>
                  <a:lnTo>
                    <a:pt x="148069" y="407212"/>
                  </a:lnTo>
                  <a:lnTo>
                    <a:pt x="148069" y="370205"/>
                  </a:lnTo>
                  <a:close/>
                </a:path>
                <a:path w="333375" h="1221739">
                  <a:moveTo>
                    <a:pt x="148069" y="296164"/>
                  </a:moveTo>
                  <a:lnTo>
                    <a:pt x="111048" y="296164"/>
                  </a:lnTo>
                  <a:lnTo>
                    <a:pt x="111048" y="333171"/>
                  </a:lnTo>
                  <a:lnTo>
                    <a:pt x="148069" y="333171"/>
                  </a:lnTo>
                  <a:lnTo>
                    <a:pt x="148069" y="296164"/>
                  </a:lnTo>
                  <a:close/>
                </a:path>
                <a:path w="333375" h="1221739">
                  <a:moveTo>
                    <a:pt x="148069" y="111074"/>
                  </a:moveTo>
                  <a:lnTo>
                    <a:pt x="111048" y="111074"/>
                  </a:lnTo>
                  <a:lnTo>
                    <a:pt x="74028" y="111074"/>
                  </a:lnTo>
                  <a:lnTo>
                    <a:pt x="74028" y="148094"/>
                  </a:lnTo>
                  <a:lnTo>
                    <a:pt x="111048" y="148094"/>
                  </a:lnTo>
                  <a:lnTo>
                    <a:pt x="111048" y="222135"/>
                  </a:lnTo>
                  <a:lnTo>
                    <a:pt x="148069" y="222135"/>
                  </a:lnTo>
                  <a:lnTo>
                    <a:pt x="148069" y="111074"/>
                  </a:lnTo>
                  <a:close/>
                </a:path>
                <a:path w="333375" h="1221739">
                  <a:moveTo>
                    <a:pt x="148069" y="0"/>
                  </a:moveTo>
                  <a:lnTo>
                    <a:pt x="111048" y="0"/>
                  </a:lnTo>
                  <a:lnTo>
                    <a:pt x="74028" y="0"/>
                  </a:lnTo>
                  <a:lnTo>
                    <a:pt x="74028" y="74041"/>
                  </a:lnTo>
                  <a:lnTo>
                    <a:pt x="111048" y="74041"/>
                  </a:lnTo>
                  <a:lnTo>
                    <a:pt x="111048" y="37020"/>
                  </a:lnTo>
                  <a:lnTo>
                    <a:pt x="148069" y="37020"/>
                  </a:lnTo>
                  <a:lnTo>
                    <a:pt x="148069" y="0"/>
                  </a:lnTo>
                  <a:close/>
                </a:path>
                <a:path w="333375" h="1221739">
                  <a:moveTo>
                    <a:pt x="185102" y="1147597"/>
                  </a:moveTo>
                  <a:lnTo>
                    <a:pt x="148094" y="1147597"/>
                  </a:lnTo>
                  <a:lnTo>
                    <a:pt x="148094" y="1184617"/>
                  </a:lnTo>
                  <a:lnTo>
                    <a:pt x="185102" y="1184617"/>
                  </a:lnTo>
                  <a:lnTo>
                    <a:pt x="185102" y="1147597"/>
                  </a:lnTo>
                  <a:close/>
                </a:path>
                <a:path w="333375" h="1221739">
                  <a:moveTo>
                    <a:pt x="185102" y="111074"/>
                  </a:moveTo>
                  <a:lnTo>
                    <a:pt x="148094" y="111074"/>
                  </a:lnTo>
                  <a:lnTo>
                    <a:pt x="148094" y="148094"/>
                  </a:lnTo>
                  <a:lnTo>
                    <a:pt x="185102" y="148094"/>
                  </a:lnTo>
                  <a:lnTo>
                    <a:pt x="185102" y="111074"/>
                  </a:lnTo>
                  <a:close/>
                </a:path>
                <a:path w="333375" h="1221739">
                  <a:moveTo>
                    <a:pt x="222123" y="851446"/>
                  </a:moveTo>
                  <a:lnTo>
                    <a:pt x="185102" y="851446"/>
                  </a:lnTo>
                  <a:lnTo>
                    <a:pt x="148094" y="851446"/>
                  </a:lnTo>
                  <a:lnTo>
                    <a:pt x="148094" y="888453"/>
                  </a:lnTo>
                  <a:lnTo>
                    <a:pt x="185102" y="888453"/>
                  </a:lnTo>
                  <a:lnTo>
                    <a:pt x="222123" y="888453"/>
                  </a:lnTo>
                  <a:lnTo>
                    <a:pt x="222123" y="851446"/>
                  </a:lnTo>
                  <a:close/>
                </a:path>
                <a:path w="333375" h="1221739">
                  <a:moveTo>
                    <a:pt x="259130" y="962507"/>
                  </a:moveTo>
                  <a:lnTo>
                    <a:pt x="222123" y="962507"/>
                  </a:lnTo>
                  <a:lnTo>
                    <a:pt x="222123" y="999515"/>
                  </a:lnTo>
                  <a:lnTo>
                    <a:pt x="259130" y="999515"/>
                  </a:lnTo>
                  <a:lnTo>
                    <a:pt x="259130" y="962507"/>
                  </a:lnTo>
                  <a:close/>
                </a:path>
                <a:path w="333375" h="1221739">
                  <a:moveTo>
                    <a:pt x="259130" y="111074"/>
                  </a:moveTo>
                  <a:lnTo>
                    <a:pt x="222123" y="111074"/>
                  </a:lnTo>
                  <a:lnTo>
                    <a:pt x="222123" y="148094"/>
                  </a:lnTo>
                  <a:lnTo>
                    <a:pt x="259130" y="148094"/>
                  </a:lnTo>
                  <a:lnTo>
                    <a:pt x="259130" y="111074"/>
                  </a:lnTo>
                  <a:close/>
                </a:path>
                <a:path w="333375" h="1221739">
                  <a:moveTo>
                    <a:pt x="259130" y="0"/>
                  </a:moveTo>
                  <a:lnTo>
                    <a:pt x="222123" y="0"/>
                  </a:lnTo>
                  <a:lnTo>
                    <a:pt x="185102" y="0"/>
                  </a:lnTo>
                  <a:lnTo>
                    <a:pt x="148094" y="0"/>
                  </a:lnTo>
                  <a:lnTo>
                    <a:pt x="148094" y="74041"/>
                  </a:lnTo>
                  <a:lnTo>
                    <a:pt x="185102" y="74041"/>
                  </a:lnTo>
                  <a:lnTo>
                    <a:pt x="185102" y="37020"/>
                  </a:lnTo>
                  <a:lnTo>
                    <a:pt x="222123" y="37020"/>
                  </a:lnTo>
                  <a:lnTo>
                    <a:pt x="259130" y="37020"/>
                  </a:lnTo>
                  <a:lnTo>
                    <a:pt x="259130" y="0"/>
                  </a:lnTo>
                  <a:close/>
                </a:path>
                <a:path w="333375" h="1221739">
                  <a:moveTo>
                    <a:pt x="296151" y="1110576"/>
                  </a:moveTo>
                  <a:lnTo>
                    <a:pt x="259130" y="1110576"/>
                  </a:lnTo>
                  <a:lnTo>
                    <a:pt x="259130" y="1073556"/>
                  </a:lnTo>
                  <a:lnTo>
                    <a:pt x="222123" y="1073556"/>
                  </a:lnTo>
                  <a:lnTo>
                    <a:pt x="222123" y="1036548"/>
                  </a:lnTo>
                  <a:lnTo>
                    <a:pt x="185102" y="1036548"/>
                  </a:lnTo>
                  <a:lnTo>
                    <a:pt x="185102" y="962520"/>
                  </a:lnTo>
                  <a:lnTo>
                    <a:pt x="185102" y="925487"/>
                  </a:lnTo>
                  <a:lnTo>
                    <a:pt x="148094" y="925487"/>
                  </a:lnTo>
                  <a:lnTo>
                    <a:pt x="148094" y="962507"/>
                  </a:lnTo>
                  <a:lnTo>
                    <a:pt x="148094" y="1073543"/>
                  </a:lnTo>
                  <a:lnTo>
                    <a:pt x="185102" y="1073543"/>
                  </a:lnTo>
                  <a:lnTo>
                    <a:pt x="185102" y="1110576"/>
                  </a:lnTo>
                  <a:lnTo>
                    <a:pt x="148094" y="1110576"/>
                  </a:lnTo>
                  <a:lnTo>
                    <a:pt x="148094" y="1147584"/>
                  </a:lnTo>
                  <a:lnTo>
                    <a:pt x="185102" y="1147584"/>
                  </a:lnTo>
                  <a:lnTo>
                    <a:pt x="222123" y="1147597"/>
                  </a:lnTo>
                  <a:lnTo>
                    <a:pt x="222123" y="1184617"/>
                  </a:lnTo>
                  <a:lnTo>
                    <a:pt x="185102" y="1184617"/>
                  </a:lnTo>
                  <a:lnTo>
                    <a:pt x="185102" y="1221625"/>
                  </a:lnTo>
                  <a:lnTo>
                    <a:pt x="222123" y="1221625"/>
                  </a:lnTo>
                  <a:lnTo>
                    <a:pt x="259130" y="1221625"/>
                  </a:lnTo>
                  <a:lnTo>
                    <a:pt x="296151" y="1221625"/>
                  </a:lnTo>
                  <a:lnTo>
                    <a:pt x="296151" y="1147597"/>
                  </a:lnTo>
                  <a:lnTo>
                    <a:pt x="259130" y="1147597"/>
                  </a:lnTo>
                  <a:lnTo>
                    <a:pt x="296151" y="1147584"/>
                  </a:lnTo>
                  <a:lnTo>
                    <a:pt x="296151" y="1110576"/>
                  </a:lnTo>
                  <a:close/>
                </a:path>
                <a:path w="333375" h="1221739">
                  <a:moveTo>
                    <a:pt x="296151" y="740384"/>
                  </a:moveTo>
                  <a:lnTo>
                    <a:pt x="259130" y="740384"/>
                  </a:lnTo>
                  <a:lnTo>
                    <a:pt x="222123" y="740384"/>
                  </a:lnTo>
                  <a:lnTo>
                    <a:pt x="185102" y="740384"/>
                  </a:lnTo>
                  <a:lnTo>
                    <a:pt x="148094" y="740384"/>
                  </a:lnTo>
                  <a:lnTo>
                    <a:pt x="148094" y="777405"/>
                  </a:lnTo>
                  <a:lnTo>
                    <a:pt x="185102" y="777405"/>
                  </a:lnTo>
                  <a:lnTo>
                    <a:pt x="185102" y="814425"/>
                  </a:lnTo>
                  <a:lnTo>
                    <a:pt x="222123" y="814425"/>
                  </a:lnTo>
                  <a:lnTo>
                    <a:pt x="259130" y="814425"/>
                  </a:lnTo>
                  <a:lnTo>
                    <a:pt x="296151" y="814425"/>
                  </a:lnTo>
                  <a:lnTo>
                    <a:pt x="296151" y="740384"/>
                  </a:lnTo>
                  <a:close/>
                </a:path>
                <a:path w="333375" h="1221739">
                  <a:moveTo>
                    <a:pt x="296151" y="666356"/>
                  </a:moveTo>
                  <a:lnTo>
                    <a:pt x="259130" y="666356"/>
                  </a:lnTo>
                  <a:lnTo>
                    <a:pt x="259130" y="703376"/>
                  </a:lnTo>
                  <a:lnTo>
                    <a:pt x="296151" y="703376"/>
                  </a:lnTo>
                  <a:lnTo>
                    <a:pt x="296151" y="666356"/>
                  </a:lnTo>
                  <a:close/>
                </a:path>
                <a:path w="333375" h="1221739">
                  <a:moveTo>
                    <a:pt x="296151" y="555307"/>
                  </a:moveTo>
                  <a:lnTo>
                    <a:pt x="259130" y="555307"/>
                  </a:lnTo>
                  <a:lnTo>
                    <a:pt x="259130" y="592315"/>
                  </a:lnTo>
                  <a:lnTo>
                    <a:pt x="222123" y="592315"/>
                  </a:lnTo>
                  <a:lnTo>
                    <a:pt x="185102" y="592315"/>
                  </a:lnTo>
                  <a:lnTo>
                    <a:pt x="148094" y="592315"/>
                  </a:lnTo>
                  <a:lnTo>
                    <a:pt x="148094" y="703376"/>
                  </a:lnTo>
                  <a:lnTo>
                    <a:pt x="185102" y="703376"/>
                  </a:lnTo>
                  <a:lnTo>
                    <a:pt x="185102" y="666356"/>
                  </a:lnTo>
                  <a:lnTo>
                    <a:pt x="222123" y="666356"/>
                  </a:lnTo>
                  <a:lnTo>
                    <a:pt x="222123" y="629335"/>
                  </a:lnTo>
                  <a:lnTo>
                    <a:pt x="259130" y="629335"/>
                  </a:lnTo>
                  <a:lnTo>
                    <a:pt x="296151" y="629335"/>
                  </a:lnTo>
                  <a:lnTo>
                    <a:pt x="296151" y="555307"/>
                  </a:lnTo>
                  <a:close/>
                </a:path>
                <a:path w="333375" h="1221739">
                  <a:moveTo>
                    <a:pt x="296151" y="333171"/>
                  </a:moveTo>
                  <a:lnTo>
                    <a:pt x="259130" y="333171"/>
                  </a:lnTo>
                  <a:lnTo>
                    <a:pt x="222123" y="333171"/>
                  </a:lnTo>
                  <a:lnTo>
                    <a:pt x="185102" y="333171"/>
                  </a:lnTo>
                  <a:lnTo>
                    <a:pt x="185102" y="407212"/>
                  </a:lnTo>
                  <a:lnTo>
                    <a:pt x="222123" y="407212"/>
                  </a:lnTo>
                  <a:lnTo>
                    <a:pt x="222123" y="481266"/>
                  </a:lnTo>
                  <a:lnTo>
                    <a:pt x="185102" y="481266"/>
                  </a:lnTo>
                  <a:lnTo>
                    <a:pt x="185102" y="407212"/>
                  </a:lnTo>
                  <a:lnTo>
                    <a:pt x="148094" y="407212"/>
                  </a:lnTo>
                  <a:lnTo>
                    <a:pt x="148094" y="518274"/>
                  </a:lnTo>
                  <a:lnTo>
                    <a:pt x="185102" y="518274"/>
                  </a:lnTo>
                  <a:lnTo>
                    <a:pt x="185102" y="555307"/>
                  </a:lnTo>
                  <a:lnTo>
                    <a:pt x="222123" y="555307"/>
                  </a:lnTo>
                  <a:lnTo>
                    <a:pt x="222123" y="518274"/>
                  </a:lnTo>
                  <a:lnTo>
                    <a:pt x="259130" y="518274"/>
                  </a:lnTo>
                  <a:lnTo>
                    <a:pt x="259130" y="407212"/>
                  </a:lnTo>
                  <a:lnTo>
                    <a:pt x="296151" y="407212"/>
                  </a:lnTo>
                  <a:lnTo>
                    <a:pt x="296151" y="333171"/>
                  </a:lnTo>
                  <a:close/>
                </a:path>
                <a:path w="333375" h="1221739">
                  <a:moveTo>
                    <a:pt x="333171" y="444233"/>
                  </a:moveTo>
                  <a:lnTo>
                    <a:pt x="296151" y="444233"/>
                  </a:lnTo>
                  <a:lnTo>
                    <a:pt x="296151" y="518274"/>
                  </a:lnTo>
                  <a:lnTo>
                    <a:pt x="333171" y="518274"/>
                  </a:lnTo>
                  <a:lnTo>
                    <a:pt x="333171" y="444233"/>
                  </a:lnTo>
                  <a:close/>
                </a:path>
                <a:path w="333375" h="1221739">
                  <a:moveTo>
                    <a:pt x="333171" y="185102"/>
                  </a:moveTo>
                  <a:lnTo>
                    <a:pt x="296151" y="185102"/>
                  </a:lnTo>
                  <a:lnTo>
                    <a:pt x="259130" y="185102"/>
                  </a:lnTo>
                  <a:lnTo>
                    <a:pt x="222123" y="185102"/>
                  </a:lnTo>
                  <a:lnTo>
                    <a:pt x="222123" y="148094"/>
                  </a:lnTo>
                  <a:lnTo>
                    <a:pt x="185102" y="148094"/>
                  </a:lnTo>
                  <a:lnTo>
                    <a:pt x="185102" y="185102"/>
                  </a:lnTo>
                  <a:lnTo>
                    <a:pt x="148094" y="185102"/>
                  </a:lnTo>
                  <a:lnTo>
                    <a:pt x="148094" y="259143"/>
                  </a:lnTo>
                  <a:lnTo>
                    <a:pt x="185102" y="259143"/>
                  </a:lnTo>
                  <a:lnTo>
                    <a:pt x="185102" y="222135"/>
                  </a:lnTo>
                  <a:lnTo>
                    <a:pt x="222123" y="222135"/>
                  </a:lnTo>
                  <a:lnTo>
                    <a:pt x="222123" y="259143"/>
                  </a:lnTo>
                  <a:lnTo>
                    <a:pt x="259130" y="259143"/>
                  </a:lnTo>
                  <a:lnTo>
                    <a:pt x="259130" y="222135"/>
                  </a:lnTo>
                  <a:lnTo>
                    <a:pt x="296151" y="222135"/>
                  </a:lnTo>
                  <a:lnTo>
                    <a:pt x="296151" y="333171"/>
                  </a:lnTo>
                  <a:lnTo>
                    <a:pt x="333171" y="333171"/>
                  </a:lnTo>
                  <a:lnTo>
                    <a:pt x="333171" y="185102"/>
                  </a:lnTo>
                  <a:close/>
                </a:path>
                <a:path w="333375" h="1221739">
                  <a:moveTo>
                    <a:pt x="333171" y="0"/>
                  </a:moveTo>
                  <a:lnTo>
                    <a:pt x="296151" y="0"/>
                  </a:lnTo>
                  <a:lnTo>
                    <a:pt x="296151" y="74066"/>
                  </a:lnTo>
                  <a:lnTo>
                    <a:pt x="259130" y="74066"/>
                  </a:lnTo>
                  <a:lnTo>
                    <a:pt x="259130" y="111074"/>
                  </a:lnTo>
                  <a:lnTo>
                    <a:pt x="296151" y="111074"/>
                  </a:lnTo>
                  <a:lnTo>
                    <a:pt x="333171" y="111061"/>
                  </a:lnTo>
                  <a:lnTo>
                    <a:pt x="333171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554351" y="4394980"/>
              <a:ext cx="296545" cy="1221740"/>
            </a:xfrm>
            <a:custGeom>
              <a:avLst/>
              <a:gdLst/>
              <a:ahLst/>
              <a:cxnLst/>
              <a:rect l="l" t="t" r="r" b="b"/>
              <a:pathLst>
                <a:path w="296544" h="1221739">
                  <a:moveTo>
                    <a:pt x="37020" y="1147597"/>
                  </a:moveTo>
                  <a:lnTo>
                    <a:pt x="0" y="1147597"/>
                  </a:lnTo>
                  <a:lnTo>
                    <a:pt x="0" y="1184617"/>
                  </a:lnTo>
                  <a:lnTo>
                    <a:pt x="37020" y="1184617"/>
                  </a:lnTo>
                  <a:lnTo>
                    <a:pt x="37020" y="1147597"/>
                  </a:lnTo>
                  <a:close/>
                </a:path>
                <a:path w="296544" h="1221739">
                  <a:moveTo>
                    <a:pt x="37020" y="888453"/>
                  </a:moveTo>
                  <a:lnTo>
                    <a:pt x="0" y="888453"/>
                  </a:lnTo>
                  <a:lnTo>
                    <a:pt x="0" y="925474"/>
                  </a:lnTo>
                  <a:lnTo>
                    <a:pt x="37020" y="925474"/>
                  </a:lnTo>
                  <a:lnTo>
                    <a:pt x="37020" y="888453"/>
                  </a:lnTo>
                  <a:close/>
                </a:path>
                <a:path w="296544" h="1221739">
                  <a:moveTo>
                    <a:pt x="74041" y="1110576"/>
                  </a:moveTo>
                  <a:lnTo>
                    <a:pt x="37020" y="1110576"/>
                  </a:lnTo>
                  <a:lnTo>
                    <a:pt x="37020" y="1147584"/>
                  </a:lnTo>
                  <a:lnTo>
                    <a:pt x="74041" y="1147584"/>
                  </a:lnTo>
                  <a:lnTo>
                    <a:pt x="74041" y="1110576"/>
                  </a:lnTo>
                  <a:close/>
                </a:path>
                <a:path w="296544" h="1221739">
                  <a:moveTo>
                    <a:pt x="74041" y="999515"/>
                  </a:moveTo>
                  <a:lnTo>
                    <a:pt x="37020" y="999515"/>
                  </a:lnTo>
                  <a:lnTo>
                    <a:pt x="37020" y="1036535"/>
                  </a:lnTo>
                  <a:lnTo>
                    <a:pt x="74041" y="1036535"/>
                  </a:lnTo>
                  <a:lnTo>
                    <a:pt x="74041" y="999515"/>
                  </a:lnTo>
                  <a:close/>
                </a:path>
                <a:path w="296544" h="1221739">
                  <a:moveTo>
                    <a:pt x="74041" y="925487"/>
                  </a:moveTo>
                  <a:lnTo>
                    <a:pt x="37020" y="925487"/>
                  </a:lnTo>
                  <a:lnTo>
                    <a:pt x="37020" y="962520"/>
                  </a:lnTo>
                  <a:lnTo>
                    <a:pt x="74041" y="962520"/>
                  </a:lnTo>
                  <a:lnTo>
                    <a:pt x="74041" y="925487"/>
                  </a:lnTo>
                  <a:close/>
                </a:path>
                <a:path w="296544" h="1221739">
                  <a:moveTo>
                    <a:pt x="74041" y="629335"/>
                  </a:moveTo>
                  <a:lnTo>
                    <a:pt x="37020" y="629335"/>
                  </a:lnTo>
                  <a:lnTo>
                    <a:pt x="37020" y="703376"/>
                  </a:lnTo>
                  <a:lnTo>
                    <a:pt x="0" y="703376"/>
                  </a:lnTo>
                  <a:lnTo>
                    <a:pt x="0" y="740384"/>
                  </a:lnTo>
                  <a:lnTo>
                    <a:pt x="37020" y="740384"/>
                  </a:lnTo>
                  <a:lnTo>
                    <a:pt x="37020" y="777405"/>
                  </a:lnTo>
                  <a:lnTo>
                    <a:pt x="0" y="777405"/>
                  </a:lnTo>
                  <a:lnTo>
                    <a:pt x="0" y="814425"/>
                  </a:lnTo>
                  <a:lnTo>
                    <a:pt x="0" y="851446"/>
                  </a:lnTo>
                  <a:lnTo>
                    <a:pt x="37020" y="851446"/>
                  </a:lnTo>
                  <a:lnTo>
                    <a:pt x="37020" y="888453"/>
                  </a:lnTo>
                  <a:lnTo>
                    <a:pt x="74041" y="888453"/>
                  </a:lnTo>
                  <a:lnTo>
                    <a:pt x="74041" y="814425"/>
                  </a:lnTo>
                  <a:lnTo>
                    <a:pt x="74041" y="629335"/>
                  </a:lnTo>
                  <a:close/>
                </a:path>
                <a:path w="296544" h="1221739">
                  <a:moveTo>
                    <a:pt x="74041" y="555307"/>
                  </a:moveTo>
                  <a:lnTo>
                    <a:pt x="37020" y="555307"/>
                  </a:lnTo>
                  <a:lnTo>
                    <a:pt x="0" y="555307"/>
                  </a:lnTo>
                  <a:lnTo>
                    <a:pt x="0" y="629335"/>
                  </a:lnTo>
                  <a:lnTo>
                    <a:pt x="37020" y="629335"/>
                  </a:lnTo>
                  <a:lnTo>
                    <a:pt x="37020" y="592315"/>
                  </a:lnTo>
                  <a:lnTo>
                    <a:pt x="74041" y="592315"/>
                  </a:lnTo>
                  <a:lnTo>
                    <a:pt x="74041" y="555307"/>
                  </a:lnTo>
                  <a:close/>
                </a:path>
                <a:path w="296544" h="1221739">
                  <a:moveTo>
                    <a:pt x="74041" y="407212"/>
                  </a:moveTo>
                  <a:lnTo>
                    <a:pt x="37020" y="407212"/>
                  </a:lnTo>
                  <a:lnTo>
                    <a:pt x="37020" y="444233"/>
                  </a:lnTo>
                  <a:lnTo>
                    <a:pt x="0" y="444233"/>
                  </a:lnTo>
                  <a:lnTo>
                    <a:pt x="0" y="518274"/>
                  </a:lnTo>
                  <a:lnTo>
                    <a:pt x="37020" y="518274"/>
                  </a:lnTo>
                  <a:lnTo>
                    <a:pt x="37020" y="481241"/>
                  </a:lnTo>
                  <a:lnTo>
                    <a:pt x="74041" y="481241"/>
                  </a:lnTo>
                  <a:lnTo>
                    <a:pt x="74041" y="407212"/>
                  </a:lnTo>
                  <a:close/>
                </a:path>
                <a:path w="296544" h="1221739">
                  <a:moveTo>
                    <a:pt x="74041" y="259143"/>
                  </a:moveTo>
                  <a:lnTo>
                    <a:pt x="37020" y="259143"/>
                  </a:lnTo>
                  <a:lnTo>
                    <a:pt x="37020" y="333171"/>
                  </a:lnTo>
                  <a:lnTo>
                    <a:pt x="74041" y="333171"/>
                  </a:lnTo>
                  <a:lnTo>
                    <a:pt x="74041" y="259143"/>
                  </a:lnTo>
                  <a:close/>
                </a:path>
                <a:path w="296544" h="1221739">
                  <a:moveTo>
                    <a:pt x="74041" y="185102"/>
                  </a:moveTo>
                  <a:lnTo>
                    <a:pt x="37020" y="185102"/>
                  </a:lnTo>
                  <a:lnTo>
                    <a:pt x="37020" y="222135"/>
                  </a:lnTo>
                  <a:lnTo>
                    <a:pt x="74041" y="222135"/>
                  </a:lnTo>
                  <a:lnTo>
                    <a:pt x="74041" y="185102"/>
                  </a:lnTo>
                  <a:close/>
                </a:path>
                <a:path w="296544" h="1221739">
                  <a:moveTo>
                    <a:pt x="74041" y="74066"/>
                  </a:moveTo>
                  <a:lnTo>
                    <a:pt x="37020" y="74066"/>
                  </a:lnTo>
                  <a:lnTo>
                    <a:pt x="37020" y="111074"/>
                  </a:lnTo>
                  <a:lnTo>
                    <a:pt x="74041" y="111074"/>
                  </a:lnTo>
                  <a:lnTo>
                    <a:pt x="74041" y="74066"/>
                  </a:lnTo>
                  <a:close/>
                </a:path>
                <a:path w="296544" h="1221739">
                  <a:moveTo>
                    <a:pt x="111061" y="592315"/>
                  </a:moveTo>
                  <a:lnTo>
                    <a:pt x="74053" y="592315"/>
                  </a:lnTo>
                  <a:lnTo>
                    <a:pt x="74053" y="629335"/>
                  </a:lnTo>
                  <a:lnTo>
                    <a:pt x="111061" y="629335"/>
                  </a:lnTo>
                  <a:lnTo>
                    <a:pt x="111061" y="592315"/>
                  </a:lnTo>
                  <a:close/>
                </a:path>
                <a:path w="296544" h="1221739">
                  <a:moveTo>
                    <a:pt x="111061" y="0"/>
                  </a:moveTo>
                  <a:lnTo>
                    <a:pt x="74053" y="0"/>
                  </a:lnTo>
                  <a:lnTo>
                    <a:pt x="74053" y="37020"/>
                  </a:lnTo>
                  <a:lnTo>
                    <a:pt x="111061" y="37020"/>
                  </a:lnTo>
                  <a:lnTo>
                    <a:pt x="111061" y="0"/>
                  </a:lnTo>
                  <a:close/>
                </a:path>
                <a:path w="296544" h="1221739">
                  <a:moveTo>
                    <a:pt x="148082" y="888453"/>
                  </a:moveTo>
                  <a:lnTo>
                    <a:pt x="111061" y="888453"/>
                  </a:lnTo>
                  <a:lnTo>
                    <a:pt x="111061" y="925474"/>
                  </a:lnTo>
                  <a:lnTo>
                    <a:pt x="148082" y="925474"/>
                  </a:lnTo>
                  <a:lnTo>
                    <a:pt x="148082" y="888453"/>
                  </a:lnTo>
                  <a:close/>
                </a:path>
                <a:path w="296544" h="1221739">
                  <a:moveTo>
                    <a:pt x="148082" y="481266"/>
                  </a:moveTo>
                  <a:lnTo>
                    <a:pt x="111061" y="481266"/>
                  </a:lnTo>
                  <a:lnTo>
                    <a:pt x="111061" y="518287"/>
                  </a:lnTo>
                  <a:lnTo>
                    <a:pt x="148082" y="518287"/>
                  </a:lnTo>
                  <a:lnTo>
                    <a:pt x="148082" y="481266"/>
                  </a:lnTo>
                  <a:close/>
                </a:path>
                <a:path w="296544" h="1221739">
                  <a:moveTo>
                    <a:pt x="148082" y="407212"/>
                  </a:moveTo>
                  <a:lnTo>
                    <a:pt x="111061" y="407212"/>
                  </a:lnTo>
                  <a:lnTo>
                    <a:pt x="74053" y="407212"/>
                  </a:lnTo>
                  <a:lnTo>
                    <a:pt x="74053" y="481241"/>
                  </a:lnTo>
                  <a:lnTo>
                    <a:pt x="111061" y="481241"/>
                  </a:lnTo>
                  <a:lnTo>
                    <a:pt x="111061" y="444233"/>
                  </a:lnTo>
                  <a:lnTo>
                    <a:pt x="148082" y="444233"/>
                  </a:lnTo>
                  <a:lnTo>
                    <a:pt x="148082" y="407212"/>
                  </a:lnTo>
                  <a:close/>
                </a:path>
                <a:path w="296544" h="1221739">
                  <a:moveTo>
                    <a:pt x="148082" y="37033"/>
                  </a:moveTo>
                  <a:lnTo>
                    <a:pt x="111061" y="37033"/>
                  </a:lnTo>
                  <a:lnTo>
                    <a:pt x="111061" y="74066"/>
                  </a:lnTo>
                  <a:lnTo>
                    <a:pt x="148082" y="74066"/>
                  </a:lnTo>
                  <a:lnTo>
                    <a:pt x="148082" y="37033"/>
                  </a:lnTo>
                  <a:close/>
                </a:path>
                <a:path w="296544" h="1221739">
                  <a:moveTo>
                    <a:pt x="185089" y="1147597"/>
                  </a:moveTo>
                  <a:lnTo>
                    <a:pt x="148082" y="1147597"/>
                  </a:lnTo>
                  <a:lnTo>
                    <a:pt x="111061" y="1147597"/>
                  </a:lnTo>
                  <a:lnTo>
                    <a:pt x="111061" y="1221625"/>
                  </a:lnTo>
                  <a:lnTo>
                    <a:pt x="148082" y="1221625"/>
                  </a:lnTo>
                  <a:lnTo>
                    <a:pt x="185089" y="1221625"/>
                  </a:lnTo>
                  <a:lnTo>
                    <a:pt x="185089" y="1147597"/>
                  </a:lnTo>
                  <a:close/>
                </a:path>
                <a:path w="296544" h="1221739">
                  <a:moveTo>
                    <a:pt x="185089" y="1110576"/>
                  </a:moveTo>
                  <a:lnTo>
                    <a:pt x="148082" y="1110576"/>
                  </a:lnTo>
                  <a:lnTo>
                    <a:pt x="148082" y="1147584"/>
                  </a:lnTo>
                  <a:lnTo>
                    <a:pt x="185089" y="1147584"/>
                  </a:lnTo>
                  <a:lnTo>
                    <a:pt x="185089" y="1110576"/>
                  </a:lnTo>
                  <a:close/>
                </a:path>
                <a:path w="296544" h="1221739">
                  <a:moveTo>
                    <a:pt x="185089" y="592315"/>
                  </a:moveTo>
                  <a:lnTo>
                    <a:pt x="148082" y="592315"/>
                  </a:lnTo>
                  <a:lnTo>
                    <a:pt x="148082" y="629335"/>
                  </a:lnTo>
                  <a:lnTo>
                    <a:pt x="185089" y="629335"/>
                  </a:lnTo>
                  <a:lnTo>
                    <a:pt x="185089" y="592315"/>
                  </a:lnTo>
                  <a:close/>
                </a:path>
                <a:path w="296544" h="1221739">
                  <a:moveTo>
                    <a:pt x="185089" y="370205"/>
                  </a:moveTo>
                  <a:lnTo>
                    <a:pt x="148082" y="370205"/>
                  </a:lnTo>
                  <a:lnTo>
                    <a:pt x="148082" y="407212"/>
                  </a:lnTo>
                  <a:lnTo>
                    <a:pt x="185089" y="407212"/>
                  </a:lnTo>
                  <a:lnTo>
                    <a:pt x="185089" y="370205"/>
                  </a:lnTo>
                  <a:close/>
                </a:path>
                <a:path w="296544" h="1221739">
                  <a:moveTo>
                    <a:pt x="222110" y="851446"/>
                  </a:moveTo>
                  <a:lnTo>
                    <a:pt x="185089" y="851446"/>
                  </a:lnTo>
                  <a:lnTo>
                    <a:pt x="185089" y="888453"/>
                  </a:lnTo>
                  <a:lnTo>
                    <a:pt x="222110" y="888453"/>
                  </a:lnTo>
                  <a:lnTo>
                    <a:pt x="222110" y="851446"/>
                  </a:lnTo>
                  <a:close/>
                </a:path>
                <a:path w="296544" h="1221739">
                  <a:moveTo>
                    <a:pt x="222110" y="777405"/>
                  </a:moveTo>
                  <a:lnTo>
                    <a:pt x="185089" y="777405"/>
                  </a:lnTo>
                  <a:lnTo>
                    <a:pt x="185089" y="814425"/>
                  </a:lnTo>
                  <a:lnTo>
                    <a:pt x="222110" y="814425"/>
                  </a:lnTo>
                  <a:lnTo>
                    <a:pt x="222110" y="777405"/>
                  </a:lnTo>
                  <a:close/>
                </a:path>
                <a:path w="296544" h="1221739">
                  <a:moveTo>
                    <a:pt x="222110" y="703376"/>
                  </a:moveTo>
                  <a:lnTo>
                    <a:pt x="185089" y="703376"/>
                  </a:lnTo>
                  <a:lnTo>
                    <a:pt x="185089" y="666356"/>
                  </a:lnTo>
                  <a:lnTo>
                    <a:pt x="148082" y="666356"/>
                  </a:lnTo>
                  <a:lnTo>
                    <a:pt x="148082" y="703376"/>
                  </a:lnTo>
                  <a:lnTo>
                    <a:pt x="111061" y="703376"/>
                  </a:lnTo>
                  <a:lnTo>
                    <a:pt x="111061" y="666356"/>
                  </a:lnTo>
                  <a:lnTo>
                    <a:pt x="74053" y="666356"/>
                  </a:lnTo>
                  <a:lnTo>
                    <a:pt x="74053" y="814425"/>
                  </a:lnTo>
                  <a:lnTo>
                    <a:pt x="111061" y="814425"/>
                  </a:lnTo>
                  <a:lnTo>
                    <a:pt x="111061" y="851446"/>
                  </a:lnTo>
                  <a:lnTo>
                    <a:pt x="148082" y="851446"/>
                  </a:lnTo>
                  <a:lnTo>
                    <a:pt x="185089" y="851446"/>
                  </a:lnTo>
                  <a:lnTo>
                    <a:pt x="185089" y="814425"/>
                  </a:lnTo>
                  <a:lnTo>
                    <a:pt x="148082" y="814425"/>
                  </a:lnTo>
                  <a:lnTo>
                    <a:pt x="148082" y="777405"/>
                  </a:lnTo>
                  <a:lnTo>
                    <a:pt x="111061" y="777405"/>
                  </a:lnTo>
                  <a:lnTo>
                    <a:pt x="111061" y="740384"/>
                  </a:lnTo>
                  <a:lnTo>
                    <a:pt x="148082" y="740384"/>
                  </a:lnTo>
                  <a:lnTo>
                    <a:pt x="185089" y="740384"/>
                  </a:lnTo>
                  <a:lnTo>
                    <a:pt x="222110" y="740384"/>
                  </a:lnTo>
                  <a:lnTo>
                    <a:pt x="222110" y="703376"/>
                  </a:lnTo>
                  <a:close/>
                </a:path>
                <a:path w="296544" h="1221739">
                  <a:moveTo>
                    <a:pt x="222110" y="518287"/>
                  </a:moveTo>
                  <a:lnTo>
                    <a:pt x="185089" y="518287"/>
                  </a:lnTo>
                  <a:lnTo>
                    <a:pt x="148082" y="518287"/>
                  </a:lnTo>
                  <a:lnTo>
                    <a:pt x="148082" y="555307"/>
                  </a:lnTo>
                  <a:lnTo>
                    <a:pt x="185089" y="555307"/>
                  </a:lnTo>
                  <a:lnTo>
                    <a:pt x="222110" y="555307"/>
                  </a:lnTo>
                  <a:lnTo>
                    <a:pt x="222110" y="518287"/>
                  </a:lnTo>
                  <a:close/>
                </a:path>
                <a:path w="296544" h="1221739">
                  <a:moveTo>
                    <a:pt x="259118" y="1110576"/>
                  </a:moveTo>
                  <a:lnTo>
                    <a:pt x="222110" y="1110576"/>
                  </a:lnTo>
                  <a:lnTo>
                    <a:pt x="222110" y="1147584"/>
                  </a:lnTo>
                  <a:lnTo>
                    <a:pt x="259118" y="1147584"/>
                  </a:lnTo>
                  <a:lnTo>
                    <a:pt x="259118" y="1110576"/>
                  </a:lnTo>
                  <a:close/>
                </a:path>
                <a:path w="296544" h="1221739">
                  <a:moveTo>
                    <a:pt x="259118" y="962507"/>
                  </a:moveTo>
                  <a:lnTo>
                    <a:pt x="222110" y="962507"/>
                  </a:lnTo>
                  <a:lnTo>
                    <a:pt x="222110" y="925487"/>
                  </a:lnTo>
                  <a:lnTo>
                    <a:pt x="185089" y="925487"/>
                  </a:lnTo>
                  <a:lnTo>
                    <a:pt x="185089" y="962507"/>
                  </a:lnTo>
                  <a:lnTo>
                    <a:pt x="148082" y="962507"/>
                  </a:lnTo>
                  <a:lnTo>
                    <a:pt x="111061" y="962507"/>
                  </a:lnTo>
                  <a:lnTo>
                    <a:pt x="111061" y="925487"/>
                  </a:lnTo>
                  <a:lnTo>
                    <a:pt x="74053" y="925487"/>
                  </a:lnTo>
                  <a:lnTo>
                    <a:pt x="74053" y="962507"/>
                  </a:lnTo>
                  <a:lnTo>
                    <a:pt x="74053" y="1147584"/>
                  </a:lnTo>
                  <a:lnTo>
                    <a:pt x="111061" y="1147584"/>
                  </a:lnTo>
                  <a:lnTo>
                    <a:pt x="111061" y="1073543"/>
                  </a:lnTo>
                  <a:lnTo>
                    <a:pt x="148082" y="1073543"/>
                  </a:lnTo>
                  <a:lnTo>
                    <a:pt x="185089" y="1073543"/>
                  </a:lnTo>
                  <a:lnTo>
                    <a:pt x="222110" y="1073556"/>
                  </a:lnTo>
                  <a:lnTo>
                    <a:pt x="222110" y="1036548"/>
                  </a:lnTo>
                  <a:lnTo>
                    <a:pt x="185089" y="1036548"/>
                  </a:lnTo>
                  <a:lnTo>
                    <a:pt x="185089" y="999515"/>
                  </a:lnTo>
                  <a:lnTo>
                    <a:pt x="222110" y="999515"/>
                  </a:lnTo>
                  <a:lnTo>
                    <a:pt x="259118" y="999515"/>
                  </a:lnTo>
                  <a:lnTo>
                    <a:pt x="259118" y="962507"/>
                  </a:lnTo>
                  <a:close/>
                </a:path>
                <a:path w="296544" h="1221739">
                  <a:moveTo>
                    <a:pt x="259118" y="629335"/>
                  </a:moveTo>
                  <a:lnTo>
                    <a:pt x="222110" y="629335"/>
                  </a:lnTo>
                  <a:lnTo>
                    <a:pt x="222110" y="666356"/>
                  </a:lnTo>
                  <a:lnTo>
                    <a:pt x="259118" y="666356"/>
                  </a:lnTo>
                  <a:lnTo>
                    <a:pt x="259118" y="629335"/>
                  </a:lnTo>
                  <a:close/>
                </a:path>
                <a:path w="296544" h="1221739">
                  <a:moveTo>
                    <a:pt x="259118" y="481266"/>
                  </a:moveTo>
                  <a:lnTo>
                    <a:pt x="222110" y="481266"/>
                  </a:lnTo>
                  <a:lnTo>
                    <a:pt x="222110" y="518287"/>
                  </a:lnTo>
                  <a:lnTo>
                    <a:pt x="259118" y="518287"/>
                  </a:lnTo>
                  <a:lnTo>
                    <a:pt x="259118" y="481266"/>
                  </a:lnTo>
                  <a:close/>
                </a:path>
                <a:path w="296544" h="1221739">
                  <a:moveTo>
                    <a:pt x="259118" y="222135"/>
                  </a:moveTo>
                  <a:lnTo>
                    <a:pt x="222110" y="222135"/>
                  </a:lnTo>
                  <a:lnTo>
                    <a:pt x="222110" y="259143"/>
                  </a:lnTo>
                  <a:lnTo>
                    <a:pt x="259118" y="259143"/>
                  </a:lnTo>
                  <a:lnTo>
                    <a:pt x="259118" y="222135"/>
                  </a:lnTo>
                  <a:close/>
                </a:path>
                <a:path w="296544" h="1221739">
                  <a:moveTo>
                    <a:pt x="296138" y="740384"/>
                  </a:moveTo>
                  <a:lnTo>
                    <a:pt x="259118" y="740384"/>
                  </a:lnTo>
                  <a:lnTo>
                    <a:pt x="222110" y="740384"/>
                  </a:lnTo>
                  <a:lnTo>
                    <a:pt x="222110" y="777405"/>
                  </a:lnTo>
                  <a:lnTo>
                    <a:pt x="259118" y="777405"/>
                  </a:lnTo>
                  <a:lnTo>
                    <a:pt x="259118" y="814425"/>
                  </a:lnTo>
                  <a:lnTo>
                    <a:pt x="259118" y="851446"/>
                  </a:lnTo>
                  <a:lnTo>
                    <a:pt x="296138" y="851446"/>
                  </a:lnTo>
                  <a:lnTo>
                    <a:pt x="296138" y="814425"/>
                  </a:lnTo>
                  <a:lnTo>
                    <a:pt x="296138" y="740384"/>
                  </a:lnTo>
                  <a:close/>
                </a:path>
                <a:path w="296544" h="1221739">
                  <a:moveTo>
                    <a:pt x="296138" y="555307"/>
                  </a:moveTo>
                  <a:lnTo>
                    <a:pt x="259118" y="555307"/>
                  </a:lnTo>
                  <a:lnTo>
                    <a:pt x="259118" y="629335"/>
                  </a:lnTo>
                  <a:lnTo>
                    <a:pt x="296138" y="629335"/>
                  </a:lnTo>
                  <a:lnTo>
                    <a:pt x="296138" y="555307"/>
                  </a:lnTo>
                  <a:close/>
                </a:path>
                <a:path w="296544" h="1221739">
                  <a:moveTo>
                    <a:pt x="296138" y="296164"/>
                  </a:moveTo>
                  <a:lnTo>
                    <a:pt x="259118" y="296164"/>
                  </a:lnTo>
                  <a:lnTo>
                    <a:pt x="259118" y="333171"/>
                  </a:lnTo>
                  <a:lnTo>
                    <a:pt x="222110" y="333171"/>
                  </a:lnTo>
                  <a:lnTo>
                    <a:pt x="185089" y="333171"/>
                  </a:lnTo>
                  <a:lnTo>
                    <a:pt x="185089" y="296164"/>
                  </a:lnTo>
                  <a:lnTo>
                    <a:pt x="222110" y="296164"/>
                  </a:lnTo>
                  <a:lnTo>
                    <a:pt x="222110" y="259143"/>
                  </a:lnTo>
                  <a:lnTo>
                    <a:pt x="185089" y="259143"/>
                  </a:lnTo>
                  <a:lnTo>
                    <a:pt x="185089" y="148094"/>
                  </a:lnTo>
                  <a:lnTo>
                    <a:pt x="222110" y="148094"/>
                  </a:lnTo>
                  <a:lnTo>
                    <a:pt x="222110" y="111074"/>
                  </a:lnTo>
                  <a:lnTo>
                    <a:pt x="222110" y="74066"/>
                  </a:lnTo>
                  <a:lnTo>
                    <a:pt x="185089" y="74066"/>
                  </a:lnTo>
                  <a:lnTo>
                    <a:pt x="148082" y="74066"/>
                  </a:lnTo>
                  <a:lnTo>
                    <a:pt x="148082" y="111074"/>
                  </a:lnTo>
                  <a:lnTo>
                    <a:pt x="148082" y="259143"/>
                  </a:lnTo>
                  <a:lnTo>
                    <a:pt x="111061" y="259143"/>
                  </a:lnTo>
                  <a:lnTo>
                    <a:pt x="111061" y="148094"/>
                  </a:lnTo>
                  <a:lnTo>
                    <a:pt x="74053" y="148094"/>
                  </a:lnTo>
                  <a:lnTo>
                    <a:pt x="74053" y="333171"/>
                  </a:lnTo>
                  <a:lnTo>
                    <a:pt x="111061" y="333171"/>
                  </a:lnTo>
                  <a:lnTo>
                    <a:pt x="111061" y="370205"/>
                  </a:lnTo>
                  <a:lnTo>
                    <a:pt x="148082" y="370205"/>
                  </a:lnTo>
                  <a:lnTo>
                    <a:pt x="148082" y="333197"/>
                  </a:lnTo>
                  <a:lnTo>
                    <a:pt x="185089" y="333197"/>
                  </a:lnTo>
                  <a:lnTo>
                    <a:pt x="185089" y="370205"/>
                  </a:lnTo>
                  <a:lnTo>
                    <a:pt x="222110" y="370205"/>
                  </a:lnTo>
                  <a:lnTo>
                    <a:pt x="259118" y="370205"/>
                  </a:lnTo>
                  <a:lnTo>
                    <a:pt x="296138" y="370205"/>
                  </a:lnTo>
                  <a:lnTo>
                    <a:pt x="296138" y="296164"/>
                  </a:lnTo>
                  <a:close/>
                </a:path>
                <a:path w="296544" h="1221739">
                  <a:moveTo>
                    <a:pt x="296138" y="148094"/>
                  </a:moveTo>
                  <a:lnTo>
                    <a:pt x="259118" y="148094"/>
                  </a:lnTo>
                  <a:lnTo>
                    <a:pt x="259118" y="185102"/>
                  </a:lnTo>
                  <a:lnTo>
                    <a:pt x="296138" y="185102"/>
                  </a:lnTo>
                  <a:lnTo>
                    <a:pt x="296138" y="148094"/>
                  </a:lnTo>
                  <a:close/>
                </a:path>
                <a:path w="296544" h="1221739">
                  <a:moveTo>
                    <a:pt x="296138" y="0"/>
                  </a:moveTo>
                  <a:lnTo>
                    <a:pt x="259118" y="0"/>
                  </a:lnTo>
                  <a:lnTo>
                    <a:pt x="222110" y="0"/>
                  </a:lnTo>
                  <a:lnTo>
                    <a:pt x="185089" y="0"/>
                  </a:lnTo>
                  <a:lnTo>
                    <a:pt x="148082" y="0"/>
                  </a:lnTo>
                  <a:lnTo>
                    <a:pt x="148082" y="37020"/>
                  </a:lnTo>
                  <a:lnTo>
                    <a:pt x="185089" y="37020"/>
                  </a:lnTo>
                  <a:lnTo>
                    <a:pt x="222110" y="37020"/>
                  </a:lnTo>
                  <a:lnTo>
                    <a:pt x="259118" y="37020"/>
                  </a:lnTo>
                  <a:lnTo>
                    <a:pt x="296138" y="37020"/>
                  </a:lnTo>
                  <a:lnTo>
                    <a:pt x="296138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813469" y="4394980"/>
              <a:ext cx="333375" cy="1221740"/>
            </a:xfrm>
            <a:custGeom>
              <a:avLst/>
              <a:gdLst/>
              <a:ahLst/>
              <a:cxnLst/>
              <a:rect l="l" t="t" r="r" b="b"/>
              <a:pathLst>
                <a:path w="333375" h="1221739">
                  <a:moveTo>
                    <a:pt x="37020" y="1184617"/>
                  </a:moveTo>
                  <a:lnTo>
                    <a:pt x="0" y="1184617"/>
                  </a:lnTo>
                  <a:lnTo>
                    <a:pt x="0" y="1221625"/>
                  </a:lnTo>
                  <a:lnTo>
                    <a:pt x="37020" y="1221625"/>
                  </a:lnTo>
                  <a:lnTo>
                    <a:pt x="37020" y="1184617"/>
                  </a:lnTo>
                  <a:close/>
                </a:path>
                <a:path w="333375" h="1221739">
                  <a:moveTo>
                    <a:pt x="37020" y="999515"/>
                  </a:moveTo>
                  <a:lnTo>
                    <a:pt x="0" y="999515"/>
                  </a:lnTo>
                  <a:lnTo>
                    <a:pt x="0" y="1110576"/>
                  </a:lnTo>
                  <a:lnTo>
                    <a:pt x="37020" y="1110576"/>
                  </a:lnTo>
                  <a:lnTo>
                    <a:pt x="37020" y="999515"/>
                  </a:lnTo>
                  <a:close/>
                </a:path>
                <a:path w="333375" h="1221739">
                  <a:moveTo>
                    <a:pt x="37020" y="814425"/>
                  </a:moveTo>
                  <a:lnTo>
                    <a:pt x="0" y="814425"/>
                  </a:lnTo>
                  <a:lnTo>
                    <a:pt x="0" y="851446"/>
                  </a:lnTo>
                  <a:lnTo>
                    <a:pt x="37020" y="851446"/>
                  </a:lnTo>
                  <a:lnTo>
                    <a:pt x="37020" y="814425"/>
                  </a:lnTo>
                  <a:close/>
                </a:path>
                <a:path w="333375" h="1221739">
                  <a:moveTo>
                    <a:pt x="74066" y="185102"/>
                  </a:moveTo>
                  <a:lnTo>
                    <a:pt x="37045" y="185102"/>
                  </a:lnTo>
                  <a:lnTo>
                    <a:pt x="37045" y="296164"/>
                  </a:lnTo>
                  <a:lnTo>
                    <a:pt x="74066" y="296164"/>
                  </a:lnTo>
                  <a:lnTo>
                    <a:pt x="74066" y="185102"/>
                  </a:lnTo>
                  <a:close/>
                </a:path>
                <a:path w="333375" h="1221739">
                  <a:moveTo>
                    <a:pt x="111074" y="629335"/>
                  </a:moveTo>
                  <a:lnTo>
                    <a:pt x="74066" y="629335"/>
                  </a:lnTo>
                  <a:lnTo>
                    <a:pt x="74066" y="592315"/>
                  </a:lnTo>
                  <a:lnTo>
                    <a:pt x="37045" y="592315"/>
                  </a:lnTo>
                  <a:lnTo>
                    <a:pt x="37045" y="740384"/>
                  </a:lnTo>
                  <a:lnTo>
                    <a:pt x="74066" y="740384"/>
                  </a:lnTo>
                  <a:lnTo>
                    <a:pt x="74066" y="666356"/>
                  </a:lnTo>
                  <a:lnTo>
                    <a:pt x="111074" y="666356"/>
                  </a:lnTo>
                  <a:lnTo>
                    <a:pt x="111074" y="629335"/>
                  </a:lnTo>
                  <a:close/>
                </a:path>
                <a:path w="333375" h="1221739">
                  <a:moveTo>
                    <a:pt x="111074" y="555307"/>
                  </a:moveTo>
                  <a:lnTo>
                    <a:pt x="74066" y="555307"/>
                  </a:lnTo>
                  <a:lnTo>
                    <a:pt x="74066" y="592315"/>
                  </a:lnTo>
                  <a:lnTo>
                    <a:pt x="111074" y="592315"/>
                  </a:lnTo>
                  <a:lnTo>
                    <a:pt x="111074" y="555307"/>
                  </a:lnTo>
                  <a:close/>
                </a:path>
                <a:path w="333375" h="1221739">
                  <a:moveTo>
                    <a:pt x="111074" y="0"/>
                  </a:moveTo>
                  <a:lnTo>
                    <a:pt x="74066" y="0"/>
                  </a:lnTo>
                  <a:lnTo>
                    <a:pt x="74066" y="74066"/>
                  </a:lnTo>
                  <a:lnTo>
                    <a:pt x="37045" y="74066"/>
                  </a:lnTo>
                  <a:lnTo>
                    <a:pt x="37045" y="111074"/>
                  </a:lnTo>
                  <a:lnTo>
                    <a:pt x="37045" y="148094"/>
                  </a:lnTo>
                  <a:lnTo>
                    <a:pt x="74066" y="148094"/>
                  </a:lnTo>
                  <a:lnTo>
                    <a:pt x="74066" y="111074"/>
                  </a:lnTo>
                  <a:lnTo>
                    <a:pt x="111074" y="111061"/>
                  </a:lnTo>
                  <a:lnTo>
                    <a:pt x="111074" y="0"/>
                  </a:lnTo>
                  <a:close/>
                </a:path>
                <a:path w="333375" h="1221739">
                  <a:moveTo>
                    <a:pt x="148094" y="1147597"/>
                  </a:moveTo>
                  <a:lnTo>
                    <a:pt x="111074" y="1147597"/>
                  </a:lnTo>
                  <a:lnTo>
                    <a:pt x="74066" y="1147597"/>
                  </a:lnTo>
                  <a:lnTo>
                    <a:pt x="37045" y="1147597"/>
                  </a:lnTo>
                  <a:lnTo>
                    <a:pt x="37045" y="1184617"/>
                  </a:lnTo>
                  <a:lnTo>
                    <a:pt x="74066" y="1184617"/>
                  </a:lnTo>
                  <a:lnTo>
                    <a:pt x="74066" y="1221625"/>
                  </a:lnTo>
                  <a:lnTo>
                    <a:pt x="111074" y="1221625"/>
                  </a:lnTo>
                  <a:lnTo>
                    <a:pt x="111074" y="1184617"/>
                  </a:lnTo>
                  <a:lnTo>
                    <a:pt x="148094" y="1184617"/>
                  </a:lnTo>
                  <a:lnTo>
                    <a:pt x="148094" y="1147597"/>
                  </a:lnTo>
                  <a:close/>
                </a:path>
                <a:path w="333375" h="1221739">
                  <a:moveTo>
                    <a:pt x="148094" y="703376"/>
                  </a:moveTo>
                  <a:lnTo>
                    <a:pt x="111074" y="703376"/>
                  </a:lnTo>
                  <a:lnTo>
                    <a:pt x="111074" y="740384"/>
                  </a:lnTo>
                  <a:lnTo>
                    <a:pt x="148094" y="740384"/>
                  </a:lnTo>
                  <a:lnTo>
                    <a:pt x="148094" y="703376"/>
                  </a:lnTo>
                  <a:close/>
                </a:path>
                <a:path w="333375" h="1221739">
                  <a:moveTo>
                    <a:pt x="148094" y="407212"/>
                  </a:moveTo>
                  <a:lnTo>
                    <a:pt x="111074" y="407212"/>
                  </a:lnTo>
                  <a:lnTo>
                    <a:pt x="111074" y="296164"/>
                  </a:lnTo>
                  <a:lnTo>
                    <a:pt x="74066" y="296164"/>
                  </a:lnTo>
                  <a:lnTo>
                    <a:pt x="74066" y="333171"/>
                  </a:lnTo>
                  <a:lnTo>
                    <a:pt x="37045" y="333171"/>
                  </a:lnTo>
                  <a:lnTo>
                    <a:pt x="37045" y="370205"/>
                  </a:lnTo>
                  <a:lnTo>
                    <a:pt x="74066" y="370205"/>
                  </a:lnTo>
                  <a:lnTo>
                    <a:pt x="74066" y="444233"/>
                  </a:lnTo>
                  <a:lnTo>
                    <a:pt x="37045" y="444233"/>
                  </a:lnTo>
                  <a:lnTo>
                    <a:pt x="37045" y="481241"/>
                  </a:lnTo>
                  <a:lnTo>
                    <a:pt x="74066" y="481241"/>
                  </a:lnTo>
                  <a:lnTo>
                    <a:pt x="111074" y="481241"/>
                  </a:lnTo>
                  <a:lnTo>
                    <a:pt x="111074" y="444233"/>
                  </a:lnTo>
                  <a:lnTo>
                    <a:pt x="148094" y="444233"/>
                  </a:lnTo>
                  <a:lnTo>
                    <a:pt x="148094" y="407212"/>
                  </a:lnTo>
                  <a:close/>
                </a:path>
                <a:path w="333375" h="1221739">
                  <a:moveTo>
                    <a:pt x="148094" y="148094"/>
                  </a:moveTo>
                  <a:lnTo>
                    <a:pt x="111074" y="148094"/>
                  </a:lnTo>
                  <a:lnTo>
                    <a:pt x="111074" y="296164"/>
                  </a:lnTo>
                  <a:lnTo>
                    <a:pt x="148094" y="296164"/>
                  </a:lnTo>
                  <a:lnTo>
                    <a:pt x="148094" y="148094"/>
                  </a:lnTo>
                  <a:close/>
                </a:path>
                <a:path w="333375" h="1221739">
                  <a:moveTo>
                    <a:pt x="185102" y="666356"/>
                  </a:moveTo>
                  <a:lnTo>
                    <a:pt x="148094" y="666356"/>
                  </a:lnTo>
                  <a:lnTo>
                    <a:pt x="148094" y="703376"/>
                  </a:lnTo>
                  <a:lnTo>
                    <a:pt x="185102" y="703376"/>
                  </a:lnTo>
                  <a:lnTo>
                    <a:pt x="185102" y="666356"/>
                  </a:lnTo>
                  <a:close/>
                </a:path>
                <a:path w="333375" h="1221739">
                  <a:moveTo>
                    <a:pt x="185102" y="444233"/>
                  </a:moveTo>
                  <a:lnTo>
                    <a:pt x="148094" y="444233"/>
                  </a:lnTo>
                  <a:lnTo>
                    <a:pt x="148094" y="518274"/>
                  </a:lnTo>
                  <a:lnTo>
                    <a:pt x="185102" y="518274"/>
                  </a:lnTo>
                  <a:lnTo>
                    <a:pt x="185102" y="444233"/>
                  </a:lnTo>
                  <a:close/>
                </a:path>
                <a:path w="333375" h="1221739">
                  <a:moveTo>
                    <a:pt x="222135" y="962507"/>
                  </a:moveTo>
                  <a:lnTo>
                    <a:pt x="185102" y="962507"/>
                  </a:lnTo>
                  <a:lnTo>
                    <a:pt x="185102" y="999515"/>
                  </a:lnTo>
                  <a:lnTo>
                    <a:pt x="222135" y="999515"/>
                  </a:lnTo>
                  <a:lnTo>
                    <a:pt x="222135" y="962507"/>
                  </a:lnTo>
                  <a:close/>
                </a:path>
                <a:path w="333375" h="1221739">
                  <a:moveTo>
                    <a:pt x="222135" y="703376"/>
                  </a:moveTo>
                  <a:lnTo>
                    <a:pt x="185102" y="703376"/>
                  </a:lnTo>
                  <a:lnTo>
                    <a:pt x="185102" y="740384"/>
                  </a:lnTo>
                  <a:lnTo>
                    <a:pt x="222135" y="740384"/>
                  </a:lnTo>
                  <a:lnTo>
                    <a:pt x="222135" y="703376"/>
                  </a:lnTo>
                  <a:close/>
                </a:path>
                <a:path w="333375" h="1221739">
                  <a:moveTo>
                    <a:pt x="222135" y="518287"/>
                  </a:moveTo>
                  <a:lnTo>
                    <a:pt x="185102" y="518287"/>
                  </a:lnTo>
                  <a:lnTo>
                    <a:pt x="185102" y="555307"/>
                  </a:lnTo>
                  <a:lnTo>
                    <a:pt x="148094" y="555307"/>
                  </a:lnTo>
                  <a:lnTo>
                    <a:pt x="148094" y="629335"/>
                  </a:lnTo>
                  <a:lnTo>
                    <a:pt x="185102" y="629335"/>
                  </a:lnTo>
                  <a:lnTo>
                    <a:pt x="185102" y="666356"/>
                  </a:lnTo>
                  <a:lnTo>
                    <a:pt x="222135" y="666356"/>
                  </a:lnTo>
                  <a:lnTo>
                    <a:pt x="222135" y="518287"/>
                  </a:lnTo>
                  <a:close/>
                </a:path>
                <a:path w="333375" h="1221739">
                  <a:moveTo>
                    <a:pt x="296164" y="962507"/>
                  </a:moveTo>
                  <a:lnTo>
                    <a:pt x="259143" y="962507"/>
                  </a:lnTo>
                  <a:lnTo>
                    <a:pt x="259143" y="1036548"/>
                  </a:lnTo>
                  <a:lnTo>
                    <a:pt x="222135" y="1036548"/>
                  </a:lnTo>
                  <a:lnTo>
                    <a:pt x="222135" y="1073556"/>
                  </a:lnTo>
                  <a:lnTo>
                    <a:pt x="222135" y="1110576"/>
                  </a:lnTo>
                  <a:lnTo>
                    <a:pt x="185102" y="1110576"/>
                  </a:lnTo>
                  <a:lnTo>
                    <a:pt x="148094" y="1110576"/>
                  </a:lnTo>
                  <a:lnTo>
                    <a:pt x="148094" y="1073556"/>
                  </a:lnTo>
                  <a:lnTo>
                    <a:pt x="185102" y="1073556"/>
                  </a:lnTo>
                  <a:lnTo>
                    <a:pt x="222135" y="1073556"/>
                  </a:lnTo>
                  <a:lnTo>
                    <a:pt x="222135" y="1036548"/>
                  </a:lnTo>
                  <a:lnTo>
                    <a:pt x="185102" y="1036548"/>
                  </a:lnTo>
                  <a:lnTo>
                    <a:pt x="148094" y="1036548"/>
                  </a:lnTo>
                  <a:lnTo>
                    <a:pt x="148094" y="962507"/>
                  </a:lnTo>
                  <a:lnTo>
                    <a:pt x="111074" y="962507"/>
                  </a:lnTo>
                  <a:lnTo>
                    <a:pt x="74066" y="962507"/>
                  </a:lnTo>
                  <a:lnTo>
                    <a:pt x="74066" y="999515"/>
                  </a:lnTo>
                  <a:lnTo>
                    <a:pt x="37045" y="999515"/>
                  </a:lnTo>
                  <a:lnTo>
                    <a:pt x="37045" y="1036535"/>
                  </a:lnTo>
                  <a:lnTo>
                    <a:pt x="74066" y="1036535"/>
                  </a:lnTo>
                  <a:lnTo>
                    <a:pt x="74066" y="1110576"/>
                  </a:lnTo>
                  <a:lnTo>
                    <a:pt x="37045" y="1110576"/>
                  </a:lnTo>
                  <a:lnTo>
                    <a:pt x="37045" y="1147584"/>
                  </a:lnTo>
                  <a:lnTo>
                    <a:pt x="222135" y="1147584"/>
                  </a:lnTo>
                  <a:lnTo>
                    <a:pt x="222135" y="1184617"/>
                  </a:lnTo>
                  <a:lnTo>
                    <a:pt x="259143" y="1184617"/>
                  </a:lnTo>
                  <a:lnTo>
                    <a:pt x="259143" y="1221625"/>
                  </a:lnTo>
                  <a:lnTo>
                    <a:pt x="296164" y="1221625"/>
                  </a:lnTo>
                  <a:lnTo>
                    <a:pt x="296164" y="1147597"/>
                  </a:lnTo>
                  <a:lnTo>
                    <a:pt x="259143" y="1147597"/>
                  </a:lnTo>
                  <a:lnTo>
                    <a:pt x="259143" y="1073543"/>
                  </a:lnTo>
                  <a:lnTo>
                    <a:pt x="296164" y="1073543"/>
                  </a:lnTo>
                  <a:lnTo>
                    <a:pt x="296164" y="962507"/>
                  </a:lnTo>
                  <a:close/>
                </a:path>
                <a:path w="333375" h="1221739">
                  <a:moveTo>
                    <a:pt x="296164" y="851446"/>
                  </a:moveTo>
                  <a:lnTo>
                    <a:pt x="259143" y="851446"/>
                  </a:lnTo>
                  <a:lnTo>
                    <a:pt x="259143" y="888453"/>
                  </a:lnTo>
                  <a:lnTo>
                    <a:pt x="222135" y="888453"/>
                  </a:lnTo>
                  <a:lnTo>
                    <a:pt x="222135" y="851446"/>
                  </a:lnTo>
                  <a:lnTo>
                    <a:pt x="259143" y="851446"/>
                  </a:lnTo>
                  <a:lnTo>
                    <a:pt x="259143" y="814425"/>
                  </a:lnTo>
                  <a:lnTo>
                    <a:pt x="222135" y="814425"/>
                  </a:lnTo>
                  <a:lnTo>
                    <a:pt x="222135" y="777405"/>
                  </a:lnTo>
                  <a:lnTo>
                    <a:pt x="185102" y="777405"/>
                  </a:lnTo>
                  <a:lnTo>
                    <a:pt x="185102" y="814425"/>
                  </a:lnTo>
                  <a:lnTo>
                    <a:pt x="185102" y="851446"/>
                  </a:lnTo>
                  <a:lnTo>
                    <a:pt x="185102" y="888453"/>
                  </a:lnTo>
                  <a:lnTo>
                    <a:pt x="148094" y="888453"/>
                  </a:lnTo>
                  <a:lnTo>
                    <a:pt x="148094" y="851446"/>
                  </a:lnTo>
                  <a:lnTo>
                    <a:pt x="185102" y="851446"/>
                  </a:lnTo>
                  <a:lnTo>
                    <a:pt x="185102" y="814425"/>
                  </a:lnTo>
                  <a:lnTo>
                    <a:pt x="148094" y="814425"/>
                  </a:lnTo>
                  <a:lnTo>
                    <a:pt x="111074" y="814425"/>
                  </a:lnTo>
                  <a:lnTo>
                    <a:pt x="111074" y="777405"/>
                  </a:lnTo>
                  <a:lnTo>
                    <a:pt x="74066" y="777405"/>
                  </a:lnTo>
                  <a:lnTo>
                    <a:pt x="74066" y="814425"/>
                  </a:lnTo>
                  <a:lnTo>
                    <a:pt x="74066" y="888453"/>
                  </a:lnTo>
                  <a:lnTo>
                    <a:pt x="37045" y="888453"/>
                  </a:lnTo>
                  <a:lnTo>
                    <a:pt x="37045" y="925474"/>
                  </a:lnTo>
                  <a:lnTo>
                    <a:pt x="74066" y="925474"/>
                  </a:lnTo>
                  <a:lnTo>
                    <a:pt x="111074" y="925474"/>
                  </a:lnTo>
                  <a:lnTo>
                    <a:pt x="111074" y="962494"/>
                  </a:lnTo>
                  <a:lnTo>
                    <a:pt x="148094" y="962494"/>
                  </a:lnTo>
                  <a:lnTo>
                    <a:pt x="148094" y="925474"/>
                  </a:lnTo>
                  <a:lnTo>
                    <a:pt x="185102" y="925474"/>
                  </a:lnTo>
                  <a:lnTo>
                    <a:pt x="222135" y="925474"/>
                  </a:lnTo>
                  <a:lnTo>
                    <a:pt x="259143" y="925474"/>
                  </a:lnTo>
                  <a:lnTo>
                    <a:pt x="259143" y="962494"/>
                  </a:lnTo>
                  <a:lnTo>
                    <a:pt x="296164" y="962494"/>
                  </a:lnTo>
                  <a:lnTo>
                    <a:pt x="296164" y="851446"/>
                  </a:lnTo>
                  <a:close/>
                </a:path>
                <a:path w="333375" h="1221739">
                  <a:moveTo>
                    <a:pt x="296164" y="555307"/>
                  </a:moveTo>
                  <a:lnTo>
                    <a:pt x="259143" y="555307"/>
                  </a:lnTo>
                  <a:lnTo>
                    <a:pt x="259143" y="666356"/>
                  </a:lnTo>
                  <a:lnTo>
                    <a:pt x="222135" y="666356"/>
                  </a:lnTo>
                  <a:lnTo>
                    <a:pt x="222135" y="703376"/>
                  </a:lnTo>
                  <a:lnTo>
                    <a:pt x="259143" y="703376"/>
                  </a:lnTo>
                  <a:lnTo>
                    <a:pt x="259143" y="740384"/>
                  </a:lnTo>
                  <a:lnTo>
                    <a:pt x="296164" y="740384"/>
                  </a:lnTo>
                  <a:lnTo>
                    <a:pt x="296164" y="555307"/>
                  </a:lnTo>
                  <a:close/>
                </a:path>
                <a:path w="333375" h="1221739">
                  <a:moveTo>
                    <a:pt x="296164" y="370205"/>
                  </a:moveTo>
                  <a:lnTo>
                    <a:pt x="259143" y="370205"/>
                  </a:lnTo>
                  <a:lnTo>
                    <a:pt x="259143" y="333171"/>
                  </a:lnTo>
                  <a:lnTo>
                    <a:pt x="222135" y="333171"/>
                  </a:lnTo>
                  <a:lnTo>
                    <a:pt x="222135" y="296164"/>
                  </a:lnTo>
                  <a:lnTo>
                    <a:pt x="185102" y="296164"/>
                  </a:lnTo>
                  <a:lnTo>
                    <a:pt x="185102" y="407212"/>
                  </a:lnTo>
                  <a:lnTo>
                    <a:pt x="222135" y="407212"/>
                  </a:lnTo>
                  <a:lnTo>
                    <a:pt x="222135" y="518274"/>
                  </a:lnTo>
                  <a:lnTo>
                    <a:pt x="259143" y="518274"/>
                  </a:lnTo>
                  <a:lnTo>
                    <a:pt x="259143" y="481241"/>
                  </a:lnTo>
                  <a:lnTo>
                    <a:pt x="296164" y="481241"/>
                  </a:lnTo>
                  <a:lnTo>
                    <a:pt x="296164" y="444233"/>
                  </a:lnTo>
                  <a:lnTo>
                    <a:pt x="259143" y="444233"/>
                  </a:lnTo>
                  <a:lnTo>
                    <a:pt x="259143" y="407212"/>
                  </a:lnTo>
                  <a:lnTo>
                    <a:pt x="296164" y="407212"/>
                  </a:lnTo>
                  <a:lnTo>
                    <a:pt x="296164" y="370205"/>
                  </a:lnTo>
                  <a:close/>
                </a:path>
                <a:path w="333375" h="1221739">
                  <a:moveTo>
                    <a:pt x="296164" y="222135"/>
                  </a:moveTo>
                  <a:lnTo>
                    <a:pt x="259143" y="222135"/>
                  </a:lnTo>
                  <a:lnTo>
                    <a:pt x="222135" y="222135"/>
                  </a:lnTo>
                  <a:lnTo>
                    <a:pt x="222135" y="111074"/>
                  </a:lnTo>
                  <a:lnTo>
                    <a:pt x="185102" y="111074"/>
                  </a:lnTo>
                  <a:lnTo>
                    <a:pt x="185102" y="259143"/>
                  </a:lnTo>
                  <a:lnTo>
                    <a:pt x="222135" y="259143"/>
                  </a:lnTo>
                  <a:lnTo>
                    <a:pt x="259143" y="259143"/>
                  </a:lnTo>
                  <a:lnTo>
                    <a:pt x="296164" y="259143"/>
                  </a:lnTo>
                  <a:lnTo>
                    <a:pt x="296164" y="222135"/>
                  </a:lnTo>
                  <a:close/>
                </a:path>
                <a:path w="333375" h="1221739">
                  <a:moveTo>
                    <a:pt x="296164" y="74066"/>
                  </a:moveTo>
                  <a:lnTo>
                    <a:pt x="259143" y="74066"/>
                  </a:lnTo>
                  <a:lnTo>
                    <a:pt x="259143" y="111074"/>
                  </a:lnTo>
                  <a:lnTo>
                    <a:pt x="259143" y="185102"/>
                  </a:lnTo>
                  <a:lnTo>
                    <a:pt x="296164" y="185102"/>
                  </a:lnTo>
                  <a:lnTo>
                    <a:pt x="296164" y="111074"/>
                  </a:lnTo>
                  <a:lnTo>
                    <a:pt x="296164" y="74066"/>
                  </a:lnTo>
                  <a:close/>
                </a:path>
                <a:path w="333375" h="1221739">
                  <a:moveTo>
                    <a:pt x="296164" y="0"/>
                  </a:moveTo>
                  <a:lnTo>
                    <a:pt x="259143" y="0"/>
                  </a:lnTo>
                  <a:lnTo>
                    <a:pt x="222135" y="0"/>
                  </a:lnTo>
                  <a:lnTo>
                    <a:pt x="185102" y="0"/>
                  </a:lnTo>
                  <a:lnTo>
                    <a:pt x="185102" y="111061"/>
                  </a:lnTo>
                  <a:lnTo>
                    <a:pt x="222135" y="111061"/>
                  </a:lnTo>
                  <a:lnTo>
                    <a:pt x="222135" y="37020"/>
                  </a:lnTo>
                  <a:lnTo>
                    <a:pt x="259143" y="37020"/>
                  </a:lnTo>
                  <a:lnTo>
                    <a:pt x="296164" y="37020"/>
                  </a:lnTo>
                  <a:lnTo>
                    <a:pt x="296164" y="0"/>
                  </a:lnTo>
                  <a:close/>
                </a:path>
                <a:path w="333375" h="1221739">
                  <a:moveTo>
                    <a:pt x="333184" y="814425"/>
                  </a:moveTo>
                  <a:lnTo>
                    <a:pt x="296176" y="814425"/>
                  </a:lnTo>
                  <a:lnTo>
                    <a:pt x="296176" y="888453"/>
                  </a:lnTo>
                  <a:lnTo>
                    <a:pt x="333184" y="888453"/>
                  </a:lnTo>
                  <a:lnTo>
                    <a:pt x="333184" y="814425"/>
                  </a:lnTo>
                  <a:close/>
                </a:path>
                <a:path w="333375" h="1221739">
                  <a:moveTo>
                    <a:pt x="333184" y="740384"/>
                  </a:moveTo>
                  <a:lnTo>
                    <a:pt x="296176" y="740384"/>
                  </a:lnTo>
                  <a:lnTo>
                    <a:pt x="296176" y="777405"/>
                  </a:lnTo>
                  <a:lnTo>
                    <a:pt x="333184" y="777405"/>
                  </a:lnTo>
                  <a:lnTo>
                    <a:pt x="333184" y="740384"/>
                  </a:lnTo>
                  <a:close/>
                </a:path>
                <a:path w="333375" h="1221739">
                  <a:moveTo>
                    <a:pt x="333184" y="629335"/>
                  </a:moveTo>
                  <a:lnTo>
                    <a:pt x="296176" y="629335"/>
                  </a:lnTo>
                  <a:lnTo>
                    <a:pt x="296176" y="666356"/>
                  </a:lnTo>
                  <a:lnTo>
                    <a:pt x="333184" y="666356"/>
                  </a:lnTo>
                  <a:lnTo>
                    <a:pt x="333184" y="629335"/>
                  </a:lnTo>
                  <a:close/>
                </a:path>
                <a:path w="333375" h="1221739">
                  <a:moveTo>
                    <a:pt x="333184" y="555307"/>
                  </a:moveTo>
                  <a:lnTo>
                    <a:pt x="296176" y="555307"/>
                  </a:lnTo>
                  <a:lnTo>
                    <a:pt x="296176" y="592315"/>
                  </a:lnTo>
                  <a:lnTo>
                    <a:pt x="333184" y="592315"/>
                  </a:lnTo>
                  <a:lnTo>
                    <a:pt x="333184" y="555307"/>
                  </a:lnTo>
                  <a:close/>
                </a:path>
                <a:path w="333375" h="1221739">
                  <a:moveTo>
                    <a:pt x="333184" y="296164"/>
                  </a:moveTo>
                  <a:lnTo>
                    <a:pt x="296176" y="296164"/>
                  </a:lnTo>
                  <a:lnTo>
                    <a:pt x="296176" y="518274"/>
                  </a:lnTo>
                  <a:lnTo>
                    <a:pt x="333184" y="518274"/>
                  </a:lnTo>
                  <a:lnTo>
                    <a:pt x="333184" y="296164"/>
                  </a:lnTo>
                  <a:close/>
                </a:path>
                <a:path w="333375" h="1221739">
                  <a:moveTo>
                    <a:pt x="333184" y="222135"/>
                  </a:moveTo>
                  <a:lnTo>
                    <a:pt x="296176" y="222135"/>
                  </a:lnTo>
                  <a:lnTo>
                    <a:pt x="296176" y="259143"/>
                  </a:lnTo>
                  <a:lnTo>
                    <a:pt x="333184" y="259143"/>
                  </a:lnTo>
                  <a:lnTo>
                    <a:pt x="333184" y="222135"/>
                  </a:lnTo>
                  <a:close/>
                </a:path>
                <a:path w="333375" h="1221739">
                  <a:moveTo>
                    <a:pt x="333184" y="74066"/>
                  </a:moveTo>
                  <a:lnTo>
                    <a:pt x="296176" y="74066"/>
                  </a:lnTo>
                  <a:lnTo>
                    <a:pt x="296176" y="111074"/>
                  </a:lnTo>
                  <a:lnTo>
                    <a:pt x="296176" y="185102"/>
                  </a:lnTo>
                  <a:lnTo>
                    <a:pt x="333184" y="185102"/>
                  </a:lnTo>
                  <a:lnTo>
                    <a:pt x="333184" y="111074"/>
                  </a:lnTo>
                  <a:lnTo>
                    <a:pt x="333184" y="74066"/>
                  </a:lnTo>
                  <a:close/>
                </a:path>
                <a:path w="333375" h="1221739">
                  <a:moveTo>
                    <a:pt x="333184" y="0"/>
                  </a:moveTo>
                  <a:lnTo>
                    <a:pt x="296176" y="0"/>
                  </a:lnTo>
                  <a:lnTo>
                    <a:pt x="296176" y="37020"/>
                  </a:lnTo>
                  <a:lnTo>
                    <a:pt x="333184" y="37020"/>
                  </a:lnTo>
                  <a:lnTo>
                    <a:pt x="333184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109646" y="4394980"/>
              <a:ext cx="148590" cy="1221740"/>
            </a:xfrm>
            <a:custGeom>
              <a:avLst/>
              <a:gdLst/>
              <a:ahLst/>
              <a:cxnLst/>
              <a:rect l="l" t="t" r="r" b="b"/>
              <a:pathLst>
                <a:path w="148590" h="1221739">
                  <a:moveTo>
                    <a:pt x="37007" y="925487"/>
                  </a:moveTo>
                  <a:lnTo>
                    <a:pt x="0" y="925487"/>
                  </a:lnTo>
                  <a:lnTo>
                    <a:pt x="0" y="962520"/>
                  </a:lnTo>
                  <a:lnTo>
                    <a:pt x="37007" y="962520"/>
                  </a:lnTo>
                  <a:lnTo>
                    <a:pt x="37007" y="925487"/>
                  </a:lnTo>
                  <a:close/>
                </a:path>
                <a:path w="148590" h="1221739">
                  <a:moveTo>
                    <a:pt x="37007" y="814425"/>
                  </a:moveTo>
                  <a:lnTo>
                    <a:pt x="0" y="814425"/>
                  </a:lnTo>
                  <a:lnTo>
                    <a:pt x="0" y="888453"/>
                  </a:lnTo>
                  <a:lnTo>
                    <a:pt x="37007" y="888453"/>
                  </a:lnTo>
                  <a:lnTo>
                    <a:pt x="37007" y="814425"/>
                  </a:lnTo>
                  <a:close/>
                </a:path>
                <a:path w="148590" h="1221739">
                  <a:moveTo>
                    <a:pt x="74028" y="1184617"/>
                  </a:moveTo>
                  <a:lnTo>
                    <a:pt x="37007" y="1184617"/>
                  </a:lnTo>
                  <a:lnTo>
                    <a:pt x="37007" y="1221625"/>
                  </a:lnTo>
                  <a:lnTo>
                    <a:pt x="74028" y="1221625"/>
                  </a:lnTo>
                  <a:lnTo>
                    <a:pt x="74028" y="1184617"/>
                  </a:lnTo>
                  <a:close/>
                </a:path>
                <a:path w="148590" h="1221739">
                  <a:moveTo>
                    <a:pt x="74028" y="740384"/>
                  </a:moveTo>
                  <a:lnTo>
                    <a:pt x="37007" y="740384"/>
                  </a:lnTo>
                  <a:lnTo>
                    <a:pt x="37007" y="814425"/>
                  </a:lnTo>
                  <a:lnTo>
                    <a:pt x="74028" y="814425"/>
                  </a:lnTo>
                  <a:lnTo>
                    <a:pt x="74028" y="740384"/>
                  </a:lnTo>
                  <a:close/>
                </a:path>
                <a:path w="148590" h="1221739">
                  <a:moveTo>
                    <a:pt x="74028" y="555307"/>
                  </a:moveTo>
                  <a:lnTo>
                    <a:pt x="37007" y="555307"/>
                  </a:lnTo>
                  <a:lnTo>
                    <a:pt x="37007" y="629335"/>
                  </a:lnTo>
                  <a:lnTo>
                    <a:pt x="74028" y="629335"/>
                  </a:lnTo>
                  <a:lnTo>
                    <a:pt x="74028" y="555307"/>
                  </a:lnTo>
                  <a:close/>
                </a:path>
                <a:path w="148590" h="1221739">
                  <a:moveTo>
                    <a:pt x="74028" y="74066"/>
                  </a:moveTo>
                  <a:lnTo>
                    <a:pt x="37007" y="74066"/>
                  </a:lnTo>
                  <a:lnTo>
                    <a:pt x="37007" y="111074"/>
                  </a:lnTo>
                  <a:lnTo>
                    <a:pt x="37007" y="185102"/>
                  </a:lnTo>
                  <a:lnTo>
                    <a:pt x="74028" y="185102"/>
                  </a:lnTo>
                  <a:lnTo>
                    <a:pt x="74028" y="111074"/>
                  </a:lnTo>
                  <a:lnTo>
                    <a:pt x="74028" y="74066"/>
                  </a:lnTo>
                  <a:close/>
                </a:path>
                <a:path w="148590" h="1221739">
                  <a:moveTo>
                    <a:pt x="111036" y="444233"/>
                  </a:moveTo>
                  <a:lnTo>
                    <a:pt x="74028" y="444233"/>
                  </a:lnTo>
                  <a:lnTo>
                    <a:pt x="74028" y="481266"/>
                  </a:lnTo>
                  <a:lnTo>
                    <a:pt x="37007" y="481266"/>
                  </a:lnTo>
                  <a:lnTo>
                    <a:pt x="37007" y="518287"/>
                  </a:lnTo>
                  <a:lnTo>
                    <a:pt x="74028" y="518287"/>
                  </a:lnTo>
                  <a:lnTo>
                    <a:pt x="111036" y="518274"/>
                  </a:lnTo>
                  <a:lnTo>
                    <a:pt x="111036" y="444233"/>
                  </a:lnTo>
                  <a:close/>
                </a:path>
                <a:path w="148590" h="1221739">
                  <a:moveTo>
                    <a:pt x="148056" y="1147597"/>
                  </a:moveTo>
                  <a:lnTo>
                    <a:pt x="111036" y="1147597"/>
                  </a:lnTo>
                  <a:lnTo>
                    <a:pt x="111036" y="1184617"/>
                  </a:lnTo>
                  <a:lnTo>
                    <a:pt x="148056" y="1184617"/>
                  </a:lnTo>
                  <a:lnTo>
                    <a:pt x="148056" y="1147597"/>
                  </a:lnTo>
                  <a:close/>
                </a:path>
                <a:path w="148590" h="1221739">
                  <a:moveTo>
                    <a:pt x="148056" y="1073556"/>
                  </a:moveTo>
                  <a:lnTo>
                    <a:pt x="111036" y="1073556"/>
                  </a:lnTo>
                  <a:lnTo>
                    <a:pt x="111036" y="1110589"/>
                  </a:lnTo>
                  <a:lnTo>
                    <a:pt x="148056" y="1110589"/>
                  </a:lnTo>
                  <a:lnTo>
                    <a:pt x="148056" y="1073556"/>
                  </a:lnTo>
                  <a:close/>
                </a:path>
                <a:path w="148590" h="1221739">
                  <a:moveTo>
                    <a:pt x="148056" y="999515"/>
                  </a:moveTo>
                  <a:lnTo>
                    <a:pt x="111036" y="999515"/>
                  </a:lnTo>
                  <a:lnTo>
                    <a:pt x="111036" y="962507"/>
                  </a:lnTo>
                  <a:lnTo>
                    <a:pt x="74028" y="962507"/>
                  </a:lnTo>
                  <a:lnTo>
                    <a:pt x="74028" y="999515"/>
                  </a:lnTo>
                  <a:lnTo>
                    <a:pt x="37007" y="999515"/>
                  </a:lnTo>
                  <a:lnTo>
                    <a:pt x="0" y="999515"/>
                  </a:lnTo>
                  <a:lnTo>
                    <a:pt x="0" y="1036535"/>
                  </a:lnTo>
                  <a:lnTo>
                    <a:pt x="37007" y="1036535"/>
                  </a:lnTo>
                  <a:lnTo>
                    <a:pt x="37007" y="1073556"/>
                  </a:lnTo>
                  <a:lnTo>
                    <a:pt x="0" y="1073556"/>
                  </a:lnTo>
                  <a:lnTo>
                    <a:pt x="0" y="1110589"/>
                  </a:lnTo>
                  <a:lnTo>
                    <a:pt x="37007" y="1110589"/>
                  </a:lnTo>
                  <a:lnTo>
                    <a:pt x="37007" y="1147584"/>
                  </a:lnTo>
                  <a:lnTo>
                    <a:pt x="74028" y="1147584"/>
                  </a:lnTo>
                  <a:lnTo>
                    <a:pt x="74028" y="1036535"/>
                  </a:lnTo>
                  <a:lnTo>
                    <a:pt x="111036" y="1036535"/>
                  </a:lnTo>
                  <a:lnTo>
                    <a:pt x="148056" y="1036535"/>
                  </a:lnTo>
                  <a:lnTo>
                    <a:pt x="148056" y="999515"/>
                  </a:lnTo>
                  <a:close/>
                </a:path>
                <a:path w="148590" h="1221739">
                  <a:moveTo>
                    <a:pt x="148056" y="740384"/>
                  </a:moveTo>
                  <a:lnTo>
                    <a:pt x="111036" y="740384"/>
                  </a:lnTo>
                  <a:lnTo>
                    <a:pt x="111036" y="814425"/>
                  </a:lnTo>
                  <a:lnTo>
                    <a:pt x="74028" y="814425"/>
                  </a:lnTo>
                  <a:lnTo>
                    <a:pt x="74028" y="851446"/>
                  </a:lnTo>
                  <a:lnTo>
                    <a:pt x="111036" y="851446"/>
                  </a:lnTo>
                  <a:lnTo>
                    <a:pt x="111036" y="888453"/>
                  </a:lnTo>
                  <a:lnTo>
                    <a:pt x="148056" y="888453"/>
                  </a:lnTo>
                  <a:lnTo>
                    <a:pt x="148056" y="814425"/>
                  </a:lnTo>
                  <a:lnTo>
                    <a:pt x="148056" y="740384"/>
                  </a:lnTo>
                  <a:close/>
                </a:path>
                <a:path w="148590" h="1221739">
                  <a:moveTo>
                    <a:pt x="148056" y="629335"/>
                  </a:moveTo>
                  <a:lnTo>
                    <a:pt x="111036" y="629335"/>
                  </a:lnTo>
                  <a:lnTo>
                    <a:pt x="74028" y="629335"/>
                  </a:lnTo>
                  <a:lnTo>
                    <a:pt x="74028" y="666356"/>
                  </a:lnTo>
                  <a:lnTo>
                    <a:pt x="37007" y="666356"/>
                  </a:lnTo>
                  <a:lnTo>
                    <a:pt x="37007" y="703376"/>
                  </a:lnTo>
                  <a:lnTo>
                    <a:pt x="74028" y="703376"/>
                  </a:lnTo>
                  <a:lnTo>
                    <a:pt x="74028" y="740384"/>
                  </a:lnTo>
                  <a:lnTo>
                    <a:pt x="111036" y="740384"/>
                  </a:lnTo>
                  <a:lnTo>
                    <a:pt x="111036" y="666356"/>
                  </a:lnTo>
                  <a:lnTo>
                    <a:pt x="148056" y="666356"/>
                  </a:lnTo>
                  <a:lnTo>
                    <a:pt x="148056" y="629335"/>
                  </a:lnTo>
                  <a:close/>
                </a:path>
                <a:path w="148590" h="1221739">
                  <a:moveTo>
                    <a:pt x="148056" y="296164"/>
                  </a:moveTo>
                  <a:lnTo>
                    <a:pt x="111036" y="296164"/>
                  </a:lnTo>
                  <a:lnTo>
                    <a:pt x="74028" y="296164"/>
                  </a:lnTo>
                  <a:lnTo>
                    <a:pt x="74028" y="333171"/>
                  </a:lnTo>
                  <a:lnTo>
                    <a:pt x="37007" y="333171"/>
                  </a:lnTo>
                  <a:lnTo>
                    <a:pt x="37007" y="370205"/>
                  </a:lnTo>
                  <a:lnTo>
                    <a:pt x="74028" y="370205"/>
                  </a:lnTo>
                  <a:lnTo>
                    <a:pt x="74028" y="407212"/>
                  </a:lnTo>
                  <a:lnTo>
                    <a:pt x="111036" y="407212"/>
                  </a:lnTo>
                  <a:lnTo>
                    <a:pt x="148056" y="407212"/>
                  </a:lnTo>
                  <a:lnTo>
                    <a:pt x="148056" y="296164"/>
                  </a:lnTo>
                  <a:close/>
                </a:path>
                <a:path w="148590" h="1221739">
                  <a:moveTo>
                    <a:pt x="148056" y="111074"/>
                  </a:moveTo>
                  <a:lnTo>
                    <a:pt x="111036" y="111074"/>
                  </a:lnTo>
                  <a:lnTo>
                    <a:pt x="111036" y="222135"/>
                  </a:lnTo>
                  <a:lnTo>
                    <a:pt x="74028" y="222135"/>
                  </a:lnTo>
                  <a:lnTo>
                    <a:pt x="37007" y="222135"/>
                  </a:lnTo>
                  <a:lnTo>
                    <a:pt x="37007" y="259143"/>
                  </a:lnTo>
                  <a:lnTo>
                    <a:pt x="74028" y="259143"/>
                  </a:lnTo>
                  <a:lnTo>
                    <a:pt x="111036" y="259143"/>
                  </a:lnTo>
                  <a:lnTo>
                    <a:pt x="148056" y="259143"/>
                  </a:lnTo>
                  <a:lnTo>
                    <a:pt x="148056" y="111074"/>
                  </a:lnTo>
                  <a:close/>
                </a:path>
                <a:path w="148590" h="1221739">
                  <a:moveTo>
                    <a:pt x="148056" y="0"/>
                  </a:moveTo>
                  <a:lnTo>
                    <a:pt x="111036" y="0"/>
                  </a:lnTo>
                  <a:lnTo>
                    <a:pt x="74028" y="0"/>
                  </a:lnTo>
                  <a:lnTo>
                    <a:pt x="37007" y="0"/>
                  </a:lnTo>
                  <a:lnTo>
                    <a:pt x="37007" y="37020"/>
                  </a:lnTo>
                  <a:lnTo>
                    <a:pt x="74028" y="37020"/>
                  </a:lnTo>
                  <a:lnTo>
                    <a:pt x="111036" y="37020"/>
                  </a:lnTo>
                  <a:lnTo>
                    <a:pt x="111036" y="111061"/>
                  </a:lnTo>
                  <a:lnTo>
                    <a:pt x="148056" y="111061"/>
                  </a:lnTo>
                  <a:lnTo>
                    <a:pt x="148056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6653552" y="4562052"/>
            <a:ext cx="2089634" cy="85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4160" algn="r">
              <a:lnSpc>
                <a:spcPct val="100000"/>
              </a:lnSpc>
              <a:spcBef>
                <a:spcPts val="100"/>
              </a:spcBef>
            </a:pPr>
            <a:r>
              <a:rPr sz="1350" b="1" dirty="0">
                <a:solidFill>
                  <a:srgbClr val="221F1F"/>
                </a:solidFill>
                <a:latin typeface="Open Sans Semibold"/>
                <a:cs typeface="Open Sans Semibold"/>
              </a:rPr>
              <a:t>In</a:t>
            </a:r>
            <a:r>
              <a:rPr sz="1350" b="1" spc="-25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350" b="1" dirty="0">
                <a:solidFill>
                  <a:srgbClr val="221F1F"/>
                </a:solidFill>
                <a:latin typeface="Open Sans Semibold"/>
                <a:cs typeface="Open Sans Semibold"/>
              </a:rPr>
              <a:t>this</a:t>
            </a:r>
            <a:r>
              <a:rPr sz="1350" b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350" b="1" dirty="0">
                <a:solidFill>
                  <a:srgbClr val="221F1F"/>
                </a:solidFill>
                <a:latin typeface="Open Sans Semibold"/>
                <a:cs typeface="Open Sans Semibold"/>
              </a:rPr>
              <a:t>link</a:t>
            </a:r>
            <a:r>
              <a:rPr sz="1350" b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350" b="1" dirty="0">
                <a:solidFill>
                  <a:srgbClr val="221F1F"/>
                </a:solidFill>
                <a:latin typeface="Open Sans Semibold"/>
                <a:cs typeface="Open Sans Semibold"/>
              </a:rPr>
              <a:t>you’ll</a:t>
            </a:r>
            <a:r>
              <a:rPr sz="1350" b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350" b="1" spc="-20" dirty="0">
                <a:solidFill>
                  <a:srgbClr val="221F1F"/>
                </a:solidFill>
                <a:latin typeface="Open Sans Semibold"/>
                <a:cs typeface="Open Sans Semibold"/>
              </a:rPr>
              <a:t>find </a:t>
            </a:r>
            <a:r>
              <a:rPr sz="1350" b="1" dirty="0">
                <a:solidFill>
                  <a:srgbClr val="221F1F"/>
                </a:solidFill>
                <a:latin typeface="Open Sans Semibold"/>
                <a:cs typeface="Open Sans Semibold"/>
              </a:rPr>
              <a:t>another</a:t>
            </a:r>
            <a:r>
              <a:rPr sz="1350" b="1" spc="-15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350" b="1" dirty="0">
                <a:solidFill>
                  <a:srgbClr val="221F1F"/>
                </a:solidFill>
                <a:latin typeface="Open Sans Semibold"/>
                <a:cs typeface="Open Sans Semibold"/>
              </a:rPr>
              <a:t>hash</a:t>
            </a:r>
            <a:r>
              <a:rPr sz="1350" b="1" spc="-15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350" b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generator </a:t>
            </a:r>
            <a:r>
              <a:rPr lang="en-US" sz="1350" b="1" dirty="0">
                <a:solidFill>
                  <a:srgbClr val="221F1F"/>
                </a:solidFill>
                <a:latin typeface="Open Sans Semibold"/>
                <a:cs typeface="Open Sans Semibold"/>
              </a:rPr>
              <a:t>that</a:t>
            </a:r>
            <a:r>
              <a:rPr sz="1350" b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350" b="1" dirty="0">
                <a:solidFill>
                  <a:srgbClr val="221F1F"/>
                </a:solidFill>
                <a:latin typeface="Open Sans Semibold"/>
                <a:cs typeface="Open Sans Semibold"/>
              </a:rPr>
              <a:t>you</a:t>
            </a:r>
            <a:r>
              <a:rPr sz="1350" b="1" spc="-5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350" b="1" dirty="0">
                <a:solidFill>
                  <a:srgbClr val="221F1F"/>
                </a:solidFill>
                <a:latin typeface="Open Sans Semibold"/>
                <a:cs typeface="Open Sans Semibold"/>
              </a:rPr>
              <a:t>can</a:t>
            </a:r>
            <a:r>
              <a:rPr sz="1350" b="1" spc="-5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350" b="1" dirty="0">
                <a:solidFill>
                  <a:srgbClr val="221F1F"/>
                </a:solidFill>
                <a:latin typeface="Open Sans Semibold"/>
                <a:cs typeface="Open Sans Semibold"/>
              </a:rPr>
              <a:t>try</a:t>
            </a:r>
            <a:r>
              <a:rPr sz="1350" b="1" spc="-5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350" b="1" spc="-25" dirty="0">
                <a:solidFill>
                  <a:srgbClr val="221F1F"/>
                </a:solidFill>
                <a:latin typeface="Open Sans Semibold"/>
                <a:cs typeface="Open Sans Semibold"/>
              </a:rPr>
              <a:t>out</a:t>
            </a:r>
            <a:r>
              <a:rPr lang="en-US" sz="1350" dirty="0">
                <a:latin typeface="Open Sans Semibold"/>
                <a:cs typeface="Open Sans Semibold"/>
              </a:rPr>
              <a:t> </a:t>
            </a:r>
            <a:r>
              <a:rPr sz="1350" b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yourself.</a:t>
            </a:r>
            <a:endParaRPr sz="1350" dirty="0">
              <a:latin typeface="Open Sans Semibold"/>
              <a:cs typeface="Open Sans Semibold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323053" y="7657438"/>
            <a:ext cx="2591488" cy="2920241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829740" y="10656764"/>
            <a:ext cx="143503" cy="143534"/>
          </a:xfrm>
          <a:prstGeom prst="rect">
            <a:avLst/>
          </a:prstGeom>
        </p:spPr>
      </p:pic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74</a:t>
            </a:r>
          </a:p>
        </p:txBody>
      </p:sp>
      <p:pic>
        <p:nvPicPr>
          <p:cNvPr id="48" name="Picture 4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BD79E33-CDE0-F908-D2E4-34AC98F639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850" y="4283075"/>
            <a:ext cx="1453112" cy="14531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291" y="56605"/>
            <a:ext cx="14283962" cy="175156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71" y="593899"/>
            <a:ext cx="1273720" cy="6787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71972" y="2516980"/>
            <a:ext cx="4563099" cy="38709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46490" y="6377413"/>
            <a:ext cx="7918450" cy="431546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960"/>
              </a:spcBef>
            </a:pP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Deterministic.</a:t>
            </a:r>
            <a:endParaRPr sz="17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same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ingredients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always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yield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same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smoothie.</a:t>
            </a:r>
            <a:endParaRPr sz="1700">
              <a:latin typeface="Open Sans"/>
              <a:cs typeface="Open Sans"/>
            </a:endParaRPr>
          </a:p>
          <a:p>
            <a:pPr marL="24765">
              <a:lnSpc>
                <a:spcPct val="100000"/>
              </a:lnSpc>
              <a:spcBef>
                <a:spcPts val="1695"/>
              </a:spcBef>
            </a:pPr>
            <a:r>
              <a:rPr sz="1700" b="1" spc="-20" dirty="0">
                <a:solidFill>
                  <a:srgbClr val="57585B"/>
                </a:solidFill>
                <a:latin typeface="Open Sans"/>
                <a:cs typeface="Open Sans"/>
              </a:rPr>
              <a:t>Pre-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Image</a:t>
            </a:r>
            <a:r>
              <a:rPr sz="1700" b="1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Resistance.</a:t>
            </a:r>
            <a:endParaRPr sz="17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can’t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glue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together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strawberry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given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smoothie.</a:t>
            </a:r>
            <a:endParaRPr sz="1700">
              <a:latin typeface="Open Sans"/>
              <a:cs typeface="Open Sans"/>
            </a:endParaRPr>
          </a:p>
          <a:p>
            <a:pPr marL="24765">
              <a:lnSpc>
                <a:spcPct val="100000"/>
              </a:lnSpc>
              <a:spcBef>
                <a:spcPts val="1455"/>
              </a:spcBef>
            </a:pP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Correlation</a:t>
            </a:r>
            <a:r>
              <a:rPr sz="1700" b="1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Resistance.</a:t>
            </a:r>
            <a:endParaRPr sz="17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Changing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ingredients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little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results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completely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smoothie.</a:t>
            </a:r>
            <a:endParaRPr sz="1700">
              <a:latin typeface="Open Sans"/>
              <a:cs typeface="Open Sans"/>
            </a:endParaRPr>
          </a:p>
          <a:p>
            <a:pPr marL="24765">
              <a:lnSpc>
                <a:spcPct val="100000"/>
              </a:lnSpc>
              <a:spcBef>
                <a:spcPts val="1710"/>
              </a:spcBef>
            </a:pP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Collision</a:t>
            </a:r>
            <a:r>
              <a:rPr sz="1700" b="1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Resistance.</a:t>
            </a:r>
            <a:endParaRPr sz="17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It’s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hard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ingredients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smoothie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result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exact</a:t>
            </a:r>
            <a:endParaRPr sz="17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same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one.</a:t>
            </a:r>
            <a:endParaRPr sz="1700">
              <a:latin typeface="Open Sans"/>
              <a:cs typeface="Open Sans"/>
            </a:endParaRPr>
          </a:p>
          <a:p>
            <a:pPr marL="24765">
              <a:lnSpc>
                <a:spcPct val="100000"/>
              </a:lnSpc>
              <a:spcBef>
                <a:spcPts val="1300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Speed</a:t>
            </a:r>
            <a:r>
              <a:rPr sz="1700" b="1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&amp;</a:t>
            </a:r>
            <a:r>
              <a:rPr sz="1700" b="1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Verifiablility.</a:t>
            </a:r>
            <a:endParaRPr sz="17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Throw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fruit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mixer.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It’s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fast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what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comes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out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sure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smoothe.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7307" y="6527089"/>
            <a:ext cx="379429" cy="38018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7307" y="7370592"/>
            <a:ext cx="379429" cy="38017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37307" y="8182671"/>
            <a:ext cx="379429" cy="3801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7307" y="9026165"/>
            <a:ext cx="379429" cy="38018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37307" y="10079075"/>
            <a:ext cx="379429" cy="38018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320222" y="2389887"/>
            <a:ext cx="5955665" cy="1073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05"/>
              </a:spcBef>
            </a:pP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9.1.1</a:t>
            </a:r>
            <a:r>
              <a:rPr sz="2550" b="1" i="1" spc="-3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Cryptography</a:t>
            </a:r>
            <a:r>
              <a:rPr sz="2550" b="1" i="1" spc="-2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Public/Private</a:t>
            </a:r>
            <a:r>
              <a:rPr sz="2550" b="1" i="1" spc="-20" dirty="0">
                <a:solidFill>
                  <a:srgbClr val="241B54"/>
                </a:solidFill>
                <a:latin typeface="Open Sans"/>
                <a:cs typeface="Open Sans"/>
              </a:rPr>
              <a:t> Keys</a:t>
            </a:r>
            <a:endParaRPr sz="255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610"/>
              </a:spcBef>
            </a:pP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What</a:t>
            </a:r>
            <a:r>
              <a:rPr sz="2150" b="1" spc="-5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lang="en-US" sz="2150" b="1" spc="-55" dirty="0">
                <a:solidFill>
                  <a:srgbClr val="241B54"/>
                </a:solidFill>
                <a:latin typeface="Open Sans"/>
                <a:cs typeface="Open Sans"/>
              </a:rPr>
              <a:t>A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re</a:t>
            </a:r>
            <a:r>
              <a:rPr sz="2150" b="1" spc="-5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spc="-10" dirty="0">
                <a:solidFill>
                  <a:srgbClr val="241B54"/>
                </a:solidFill>
                <a:latin typeface="Open Sans"/>
                <a:cs typeface="Open Sans"/>
              </a:rPr>
              <a:t>UTXOs?</a:t>
            </a:r>
            <a:endParaRPr sz="2150" dirty="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20222" y="3847374"/>
            <a:ext cx="3797935" cy="37198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667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1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Bitcoin,</a:t>
            </a:r>
            <a:r>
              <a:rPr sz="1700" spc="1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1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work</a:t>
            </a:r>
            <a:r>
              <a:rPr sz="1700" spc="1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like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breaking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bigger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piece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gold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into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smaller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pieces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1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sending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these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smaller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pieces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both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others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yourself.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 dirty="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think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UTXOs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different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sizes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pieces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bitcoin,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differently</a:t>
            </a:r>
            <a:r>
              <a:rPr sz="1700" spc="1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denominated</a:t>
            </a:r>
            <a:r>
              <a:rPr sz="1700" spc="1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bills</a:t>
            </a:r>
            <a:r>
              <a:rPr sz="1700" spc="1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1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your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wallet.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spend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UTXO,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recreated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receiver,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whatever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left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over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sent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back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different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new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known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spc="95" dirty="0">
                <a:solidFill>
                  <a:srgbClr val="57585B"/>
                </a:solidFill>
                <a:latin typeface="Open Sans"/>
                <a:cs typeface="Open Sans"/>
              </a:rPr>
              <a:t>"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change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UTXO”.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20243" y="7765046"/>
            <a:ext cx="8614410" cy="29279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much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using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$10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bill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buy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two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cups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coffee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$6.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coffee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shop</a:t>
            </a:r>
            <a:endParaRPr sz="17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keeps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$6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piece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returns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$4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change.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sending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bitcoin,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always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entire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amount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(or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more)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your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UTXOs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wallet.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What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happens?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piece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recipient,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and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receive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remaining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amount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back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change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addresses.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change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receive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back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called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unspent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output,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UTXO,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used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input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future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transaction.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</a:pPr>
            <a:endParaRPr sz="15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balance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sum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different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UTXOs.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So,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endParaRPr sz="17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sum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UTXOs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sum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amount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own.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948927" y="5248196"/>
            <a:ext cx="561975" cy="255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spc="-20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endParaRPr sz="150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997873" y="5248196"/>
            <a:ext cx="838200" cy="160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8575" algn="just">
              <a:lnSpc>
                <a:spcPct val="100600"/>
              </a:lnSpc>
              <a:spcBef>
                <a:spcPts val="95"/>
              </a:spcBef>
            </a:pPr>
            <a:r>
              <a:rPr sz="1500" spc="-10" dirty="0">
                <a:solidFill>
                  <a:srgbClr val="57585B"/>
                </a:solidFill>
                <a:latin typeface="Open Sans"/>
                <a:cs typeface="Open Sans"/>
              </a:rPr>
              <a:t>Payment </a:t>
            </a: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UTXO </a:t>
            </a:r>
            <a:r>
              <a:rPr sz="1500" spc="-25" dirty="0">
                <a:solidFill>
                  <a:srgbClr val="57585B"/>
                </a:solidFill>
                <a:latin typeface="Open Sans"/>
                <a:cs typeface="Open Sans"/>
              </a:rPr>
              <a:t>to Bob</a:t>
            </a:r>
            <a:endParaRPr sz="1500" dirty="0">
              <a:latin typeface="Open Sans"/>
              <a:cs typeface="Open Sans"/>
            </a:endParaRPr>
          </a:p>
          <a:p>
            <a:pPr marL="12700" marR="5080">
              <a:lnSpc>
                <a:spcPct val="100600"/>
              </a:lnSpc>
              <a:spcBef>
                <a:spcPts val="1595"/>
              </a:spcBef>
            </a:pPr>
            <a:r>
              <a:rPr sz="1500" spc="-10" dirty="0">
                <a:solidFill>
                  <a:srgbClr val="57585B"/>
                </a:solidFill>
                <a:latin typeface="Open Sans"/>
                <a:cs typeface="Open Sans"/>
              </a:rPr>
              <a:t>Change </a:t>
            </a: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UTXO </a:t>
            </a:r>
            <a:r>
              <a:rPr sz="1500" spc="-25" dirty="0">
                <a:solidFill>
                  <a:srgbClr val="57585B"/>
                </a:solidFill>
                <a:latin typeface="Open Sans"/>
                <a:cs typeface="Open Sans"/>
              </a:rPr>
              <a:t>for </a:t>
            </a:r>
            <a:r>
              <a:rPr sz="1500" spc="-10" dirty="0">
                <a:solidFill>
                  <a:srgbClr val="57585B"/>
                </a:solidFill>
                <a:latin typeface="Open Sans"/>
                <a:cs typeface="Open Sans"/>
              </a:rPr>
              <a:t>Alice</a:t>
            </a:r>
            <a:endParaRPr sz="1500" dirty="0">
              <a:latin typeface="Open Sans"/>
              <a:cs typeface="Open San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180527" y="3886311"/>
            <a:ext cx="779934" cy="821357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5856012" y="3810975"/>
            <a:ext cx="1770380" cy="255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Goods</a:t>
            </a:r>
            <a:r>
              <a:rPr sz="1500" spc="-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500" spc="-10" dirty="0">
                <a:solidFill>
                  <a:srgbClr val="57585B"/>
                </a:solidFill>
                <a:latin typeface="Open Sans"/>
                <a:cs typeface="Open Sans"/>
              </a:rPr>
              <a:t> Services</a:t>
            </a:r>
            <a:endParaRPr sz="1500">
              <a:latin typeface="Open Sans"/>
              <a:cs typeface="Open San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521842" y="3886348"/>
            <a:ext cx="779934" cy="82132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4668678" y="4740864"/>
            <a:ext cx="486409" cy="255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spc="-10" dirty="0">
                <a:solidFill>
                  <a:srgbClr val="57585B"/>
                </a:solidFill>
                <a:latin typeface="Open Sans"/>
                <a:cs typeface="Open Sans"/>
              </a:rPr>
              <a:t>Alice</a:t>
            </a:r>
            <a:endParaRPr sz="150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373515" y="4740864"/>
            <a:ext cx="394335" cy="255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spc="-25" dirty="0">
                <a:solidFill>
                  <a:srgbClr val="57585B"/>
                </a:solidFill>
                <a:latin typeface="Open Sans"/>
                <a:cs typeface="Open Sans"/>
              </a:rPr>
              <a:t>Bob</a:t>
            </a:r>
            <a:endParaRPr sz="150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524996" y="4599070"/>
            <a:ext cx="2432050" cy="255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Tx:</a:t>
            </a:r>
            <a:r>
              <a:rPr sz="1500" spc="-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6</a:t>
            </a:r>
            <a:r>
              <a:rPr sz="1500" spc="-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BTC</a:t>
            </a:r>
            <a:r>
              <a:rPr sz="1500" spc="-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500" spc="-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Alice</a:t>
            </a:r>
            <a:r>
              <a:rPr sz="1500" spc="-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00" spc="-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spc="-25" dirty="0">
                <a:solidFill>
                  <a:srgbClr val="57585B"/>
                </a:solidFill>
                <a:latin typeface="Open Sans"/>
                <a:cs typeface="Open Sans"/>
              </a:rPr>
              <a:t>Bob</a:t>
            </a:r>
            <a:endParaRPr sz="1500">
              <a:latin typeface="Open Sans"/>
              <a:cs typeface="Open San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5392882" y="4075381"/>
            <a:ext cx="2587625" cy="138430"/>
            <a:chOff x="15392882" y="4075381"/>
            <a:chExt cx="2587625" cy="138430"/>
          </a:xfrm>
        </p:grpSpPr>
        <p:sp>
          <p:nvSpPr>
            <p:cNvPr id="25" name="object 25"/>
            <p:cNvSpPr/>
            <p:nvPr/>
          </p:nvSpPr>
          <p:spPr>
            <a:xfrm>
              <a:off x="15502390" y="4144444"/>
              <a:ext cx="2477770" cy="0"/>
            </a:xfrm>
            <a:custGeom>
              <a:avLst/>
              <a:gdLst/>
              <a:ahLst/>
              <a:cxnLst/>
              <a:rect l="l" t="t" r="r" b="b"/>
              <a:pathLst>
                <a:path w="2477769">
                  <a:moveTo>
                    <a:pt x="0" y="0"/>
                  </a:moveTo>
                  <a:lnTo>
                    <a:pt x="2477516" y="0"/>
                  </a:lnTo>
                </a:path>
              </a:pathLst>
            </a:custGeom>
            <a:ln w="38323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392882" y="4075381"/>
              <a:ext cx="109855" cy="138430"/>
            </a:xfrm>
            <a:custGeom>
              <a:avLst/>
              <a:gdLst/>
              <a:ahLst/>
              <a:cxnLst/>
              <a:rect l="l" t="t" r="r" b="b"/>
              <a:pathLst>
                <a:path w="109855" h="138429">
                  <a:moveTo>
                    <a:pt x="109598" y="0"/>
                  </a:moveTo>
                  <a:lnTo>
                    <a:pt x="0" y="69065"/>
                  </a:lnTo>
                  <a:lnTo>
                    <a:pt x="109598" y="138131"/>
                  </a:lnTo>
                  <a:lnTo>
                    <a:pt x="109598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15502390" y="4441034"/>
            <a:ext cx="2587625" cy="138430"/>
            <a:chOff x="15502390" y="4441034"/>
            <a:chExt cx="2587625" cy="138430"/>
          </a:xfrm>
        </p:grpSpPr>
        <p:sp>
          <p:nvSpPr>
            <p:cNvPr id="28" name="object 28"/>
            <p:cNvSpPr/>
            <p:nvPr/>
          </p:nvSpPr>
          <p:spPr>
            <a:xfrm>
              <a:off x="15502390" y="4510097"/>
              <a:ext cx="2477770" cy="0"/>
            </a:xfrm>
            <a:custGeom>
              <a:avLst/>
              <a:gdLst/>
              <a:ahLst/>
              <a:cxnLst/>
              <a:rect l="l" t="t" r="r" b="b"/>
              <a:pathLst>
                <a:path w="2477769">
                  <a:moveTo>
                    <a:pt x="0" y="0"/>
                  </a:moveTo>
                  <a:lnTo>
                    <a:pt x="2477516" y="0"/>
                  </a:lnTo>
                </a:path>
              </a:pathLst>
            </a:custGeom>
            <a:ln w="38323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979910" y="4441034"/>
              <a:ext cx="109855" cy="138430"/>
            </a:xfrm>
            <a:custGeom>
              <a:avLst/>
              <a:gdLst/>
              <a:ahLst/>
              <a:cxnLst/>
              <a:rect l="l" t="t" r="r" b="b"/>
              <a:pathLst>
                <a:path w="109855" h="138429">
                  <a:moveTo>
                    <a:pt x="0" y="0"/>
                  </a:moveTo>
                  <a:lnTo>
                    <a:pt x="0" y="138131"/>
                  </a:lnTo>
                  <a:lnTo>
                    <a:pt x="109598" y="69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16303300" y="5442266"/>
            <a:ext cx="109855" cy="138430"/>
          </a:xfrm>
          <a:custGeom>
            <a:avLst/>
            <a:gdLst/>
            <a:ahLst/>
            <a:cxnLst/>
            <a:rect l="l" t="t" r="r" b="b"/>
            <a:pathLst>
              <a:path w="109855" h="138429">
                <a:moveTo>
                  <a:pt x="0" y="0"/>
                </a:moveTo>
                <a:lnTo>
                  <a:pt x="0" y="138131"/>
                </a:lnTo>
                <a:lnTo>
                  <a:pt x="109598" y="69065"/>
                </a:lnTo>
                <a:lnTo>
                  <a:pt x="0" y="0"/>
                </a:lnTo>
                <a:close/>
              </a:path>
            </a:pathLst>
          </a:custGeom>
          <a:solidFill>
            <a:srgbClr val="241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303300" y="6449700"/>
            <a:ext cx="109855" cy="138430"/>
          </a:xfrm>
          <a:custGeom>
            <a:avLst/>
            <a:gdLst/>
            <a:ahLst/>
            <a:cxnLst/>
            <a:rect l="l" t="t" r="r" b="b"/>
            <a:pathLst>
              <a:path w="109855" h="138429">
                <a:moveTo>
                  <a:pt x="0" y="0"/>
                </a:moveTo>
                <a:lnTo>
                  <a:pt x="0" y="138131"/>
                </a:lnTo>
                <a:lnTo>
                  <a:pt x="109598" y="69065"/>
                </a:lnTo>
                <a:lnTo>
                  <a:pt x="0" y="0"/>
                </a:lnTo>
                <a:close/>
              </a:path>
            </a:pathLst>
          </a:custGeom>
          <a:solidFill>
            <a:srgbClr val="241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521840" y="5144741"/>
            <a:ext cx="1416050" cy="733425"/>
          </a:xfrm>
          <a:custGeom>
            <a:avLst/>
            <a:gdLst/>
            <a:ahLst/>
            <a:cxnLst/>
            <a:rect l="l" t="t" r="r" b="b"/>
            <a:pathLst>
              <a:path w="1416050" h="733425">
                <a:moveTo>
                  <a:pt x="1051297" y="733181"/>
                </a:moveTo>
                <a:lnTo>
                  <a:pt x="364334" y="733181"/>
                </a:lnTo>
                <a:lnTo>
                  <a:pt x="314895" y="729855"/>
                </a:lnTo>
                <a:lnTo>
                  <a:pt x="267479" y="720167"/>
                </a:lnTo>
                <a:lnTo>
                  <a:pt x="222517" y="704551"/>
                </a:lnTo>
                <a:lnTo>
                  <a:pt x="180446" y="683440"/>
                </a:lnTo>
                <a:lnTo>
                  <a:pt x="141699" y="657269"/>
                </a:lnTo>
                <a:lnTo>
                  <a:pt x="106710" y="626471"/>
                </a:lnTo>
                <a:lnTo>
                  <a:pt x="75912" y="591482"/>
                </a:lnTo>
                <a:lnTo>
                  <a:pt x="49741" y="552735"/>
                </a:lnTo>
                <a:lnTo>
                  <a:pt x="28630" y="510663"/>
                </a:lnTo>
                <a:lnTo>
                  <a:pt x="13014" y="465702"/>
                </a:lnTo>
                <a:lnTo>
                  <a:pt x="3325" y="418285"/>
                </a:lnTo>
                <a:lnTo>
                  <a:pt x="0" y="368847"/>
                </a:lnTo>
                <a:lnTo>
                  <a:pt x="0" y="364334"/>
                </a:lnTo>
                <a:lnTo>
                  <a:pt x="3325" y="314898"/>
                </a:lnTo>
                <a:lnTo>
                  <a:pt x="13014" y="267482"/>
                </a:lnTo>
                <a:lnTo>
                  <a:pt x="28630" y="222522"/>
                </a:lnTo>
                <a:lnTo>
                  <a:pt x="49741" y="180451"/>
                </a:lnTo>
                <a:lnTo>
                  <a:pt x="75912" y="141703"/>
                </a:lnTo>
                <a:lnTo>
                  <a:pt x="106710" y="106714"/>
                </a:lnTo>
                <a:lnTo>
                  <a:pt x="141699" y="75916"/>
                </a:lnTo>
                <a:lnTo>
                  <a:pt x="180446" y="49744"/>
                </a:lnTo>
                <a:lnTo>
                  <a:pt x="222517" y="28632"/>
                </a:lnTo>
                <a:lnTo>
                  <a:pt x="267479" y="13014"/>
                </a:lnTo>
                <a:lnTo>
                  <a:pt x="314895" y="3326"/>
                </a:lnTo>
                <a:lnTo>
                  <a:pt x="364334" y="0"/>
                </a:lnTo>
                <a:lnTo>
                  <a:pt x="1051297" y="0"/>
                </a:lnTo>
                <a:lnTo>
                  <a:pt x="1100736" y="3326"/>
                </a:lnTo>
                <a:lnTo>
                  <a:pt x="1148153" y="13014"/>
                </a:lnTo>
                <a:lnTo>
                  <a:pt x="1193114" y="28632"/>
                </a:lnTo>
                <a:lnTo>
                  <a:pt x="1235185" y="49744"/>
                </a:lnTo>
                <a:lnTo>
                  <a:pt x="1273932" y="75916"/>
                </a:lnTo>
                <a:lnTo>
                  <a:pt x="1308922" y="106714"/>
                </a:lnTo>
                <a:lnTo>
                  <a:pt x="1339719" y="141703"/>
                </a:lnTo>
                <a:lnTo>
                  <a:pt x="1365890" y="180451"/>
                </a:lnTo>
                <a:lnTo>
                  <a:pt x="1387001" y="222522"/>
                </a:lnTo>
                <a:lnTo>
                  <a:pt x="1402618" y="267482"/>
                </a:lnTo>
                <a:lnTo>
                  <a:pt x="1412306" y="314898"/>
                </a:lnTo>
                <a:lnTo>
                  <a:pt x="1415632" y="364334"/>
                </a:lnTo>
                <a:lnTo>
                  <a:pt x="1415632" y="368847"/>
                </a:lnTo>
                <a:lnTo>
                  <a:pt x="1412306" y="418285"/>
                </a:lnTo>
                <a:lnTo>
                  <a:pt x="1402618" y="465702"/>
                </a:lnTo>
                <a:lnTo>
                  <a:pt x="1387001" y="510663"/>
                </a:lnTo>
                <a:lnTo>
                  <a:pt x="1365890" y="552735"/>
                </a:lnTo>
                <a:lnTo>
                  <a:pt x="1339719" y="591482"/>
                </a:lnTo>
                <a:lnTo>
                  <a:pt x="1308922" y="626471"/>
                </a:lnTo>
                <a:lnTo>
                  <a:pt x="1273932" y="657269"/>
                </a:lnTo>
                <a:lnTo>
                  <a:pt x="1235185" y="683440"/>
                </a:lnTo>
                <a:lnTo>
                  <a:pt x="1193114" y="704551"/>
                </a:lnTo>
                <a:lnTo>
                  <a:pt x="1148153" y="720167"/>
                </a:lnTo>
                <a:lnTo>
                  <a:pt x="1100736" y="729855"/>
                </a:lnTo>
                <a:lnTo>
                  <a:pt x="1051297" y="733181"/>
                </a:lnTo>
                <a:close/>
              </a:path>
            </a:pathLst>
          </a:custGeom>
          <a:ln w="32574">
            <a:solidFill>
              <a:srgbClr val="241B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15160590" y="5877923"/>
            <a:ext cx="138430" cy="233045"/>
            <a:chOff x="15160590" y="5877923"/>
            <a:chExt cx="138430" cy="233045"/>
          </a:xfrm>
        </p:grpSpPr>
        <p:sp>
          <p:nvSpPr>
            <p:cNvPr id="34" name="object 34"/>
            <p:cNvSpPr/>
            <p:nvPr/>
          </p:nvSpPr>
          <p:spPr>
            <a:xfrm>
              <a:off x="15160590" y="6001313"/>
              <a:ext cx="138430" cy="109855"/>
            </a:xfrm>
            <a:custGeom>
              <a:avLst/>
              <a:gdLst/>
              <a:ahLst/>
              <a:cxnLst/>
              <a:rect l="l" t="t" r="r" b="b"/>
              <a:pathLst>
                <a:path w="138430" h="109854">
                  <a:moveTo>
                    <a:pt x="138131" y="0"/>
                  </a:moveTo>
                  <a:lnTo>
                    <a:pt x="0" y="0"/>
                  </a:lnTo>
                  <a:lnTo>
                    <a:pt x="69065" y="109598"/>
                  </a:lnTo>
                  <a:lnTo>
                    <a:pt x="138131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229657" y="5877923"/>
              <a:ext cx="0" cy="178435"/>
            </a:xfrm>
            <a:custGeom>
              <a:avLst/>
              <a:gdLst/>
              <a:ahLst/>
              <a:cxnLst/>
              <a:rect l="l" t="t" r="r" b="b"/>
              <a:pathLst>
                <a:path h="178435">
                  <a:moveTo>
                    <a:pt x="0" y="0"/>
                  </a:moveTo>
                  <a:lnTo>
                    <a:pt x="0" y="178193"/>
                  </a:lnTo>
                </a:path>
              </a:pathLst>
            </a:custGeom>
            <a:ln w="38323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14505542" y="5492172"/>
          <a:ext cx="1807844" cy="1277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5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6600">
                <a:tc gridSpan="2">
                  <a:txBody>
                    <a:bodyPr/>
                    <a:lstStyle/>
                    <a:p>
                      <a:pPr marL="213360">
                        <a:lnSpc>
                          <a:spcPts val="1645"/>
                        </a:lnSpc>
                      </a:pPr>
                      <a:r>
                        <a:rPr sz="15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Val:</a:t>
                      </a:r>
                      <a:r>
                        <a:rPr sz="15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5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10</a:t>
                      </a:r>
                      <a:r>
                        <a:rPr sz="1500" spc="-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5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BTC</a:t>
                      </a:r>
                      <a:endParaRPr sz="1500">
                        <a:latin typeface="Open Sans"/>
                        <a:cs typeface="Open Sans"/>
                      </a:endParaRPr>
                    </a:p>
                  </a:txBody>
                  <a:tcPr marL="0" marR="0" marT="0" marB="0">
                    <a:lnR w="57150">
                      <a:solidFill>
                        <a:srgbClr val="241B54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241B54"/>
                      </a:solidFill>
                      <a:prstDash val="solid"/>
                    </a:lnL>
                    <a:lnT w="57150">
                      <a:solidFill>
                        <a:srgbClr val="241B54"/>
                      </a:solidFill>
                      <a:prstDash val="solid"/>
                    </a:lnT>
                    <a:lnB w="57150">
                      <a:solidFill>
                        <a:srgbClr val="241B5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510">
                <a:tc rowSpan="2">
                  <a:txBody>
                    <a:bodyPr/>
                    <a:lstStyle/>
                    <a:p>
                      <a:pPr marL="23177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5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Transaction</a:t>
                      </a:r>
                      <a:endParaRPr sz="1500" dirty="0">
                        <a:latin typeface="Open Sans"/>
                        <a:cs typeface="Open Sans"/>
                      </a:endParaRPr>
                    </a:p>
                  </a:txBody>
                  <a:tcPr marL="0" marR="0" marT="136525" marB="0">
                    <a:lnL w="38100">
                      <a:solidFill>
                        <a:srgbClr val="241B54"/>
                      </a:solidFill>
                      <a:prstDash val="solid"/>
                    </a:lnL>
                    <a:lnR w="38100">
                      <a:solidFill>
                        <a:srgbClr val="241B54"/>
                      </a:solidFill>
                      <a:prstDash val="solid"/>
                    </a:lnR>
                    <a:lnB w="38100">
                      <a:solidFill>
                        <a:srgbClr val="241B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241B54"/>
                      </a:solidFill>
                      <a:prstDash val="solid"/>
                    </a:lnL>
                    <a:lnR w="57150">
                      <a:solidFill>
                        <a:srgbClr val="241B54"/>
                      </a:solidFill>
                      <a:prstDash val="solid"/>
                    </a:lnR>
                    <a:lnB w="57150">
                      <a:solidFill>
                        <a:srgbClr val="241B5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241B54"/>
                      </a:solidFill>
                      <a:prstDash val="solid"/>
                    </a:lnL>
                    <a:lnT w="57150">
                      <a:solidFill>
                        <a:srgbClr val="241B54"/>
                      </a:solidFill>
                      <a:prstDash val="solid"/>
                    </a:lnT>
                    <a:lnB w="57150">
                      <a:solidFill>
                        <a:srgbClr val="241B5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5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6525" marB="0">
                    <a:lnL w="38100">
                      <a:solidFill>
                        <a:srgbClr val="241B54"/>
                      </a:solidFill>
                      <a:prstDash val="solid"/>
                    </a:lnL>
                    <a:lnR w="38100">
                      <a:solidFill>
                        <a:srgbClr val="241B54"/>
                      </a:solidFill>
                      <a:prstDash val="solid"/>
                    </a:lnR>
                    <a:lnT w="38100">
                      <a:solidFill>
                        <a:srgbClr val="241B54"/>
                      </a:solidFill>
                      <a:prstDash val="solid"/>
                    </a:lnT>
                    <a:lnB w="38100">
                      <a:solidFill>
                        <a:srgbClr val="241B54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241B54"/>
                      </a:solidFill>
                      <a:prstDash val="solid"/>
                    </a:lnL>
                    <a:lnT w="57150">
                      <a:solidFill>
                        <a:srgbClr val="241B54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" name="object 37"/>
          <p:cNvSpPr txBox="1"/>
          <p:nvPr/>
        </p:nvSpPr>
        <p:spPr>
          <a:xfrm>
            <a:off x="16758851" y="5248196"/>
            <a:ext cx="904240" cy="485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500" b="1" spc="-20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endParaRPr sz="1500" dirty="0">
              <a:latin typeface="Open Sans"/>
              <a:cs typeface="Open Sans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Val:</a:t>
            </a:r>
            <a:r>
              <a:rPr sz="1500" spc="-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6</a:t>
            </a:r>
            <a:r>
              <a:rPr sz="1500" spc="-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spc="-25" dirty="0">
                <a:solidFill>
                  <a:srgbClr val="57585B"/>
                </a:solidFill>
                <a:latin typeface="Open Sans"/>
                <a:cs typeface="Open Sans"/>
              </a:rPr>
              <a:t>BTC</a:t>
            </a:r>
            <a:endParaRPr sz="1500" dirty="0">
              <a:latin typeface="Open Sans"/>
              <a:cs typeface="Open San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6522238" y="5144741"/>
            <a:ext cx="1377315" cy="733425"/>
          </a:xfrm>
          <a:custGeom>
            <a:avLst/>
            <a:gdLst/>
            <a:ahLst/>
            <a:cxnLst/>
            <a:rect l="l" t="t" r="r" b="b"/>
            <a:pathLst>
              <a:path w="1377315" h="733425">
                <a:moveTo>
                  <a:pt x="1012974" y="733181"/>
                </a:moveTo>
                <a:lnTo>
                  <a:pt x="364334" y="733181"/>
                </a:lnTo>
                <a:lnTo>
                  <a:pt x="314895" y="729855"/>
                </a:lnTo>
                <a:lnTo>
                  <a:pt x="267479" y="720167"/>
                </a:lnTo>
                <a:lnTo>
                  <a:pt x="222517" y="704551"/>
                </a:lnTo>
                <a:lnTo>
                  <a:pt x="180446" y="683440"/>
                </a:lnTo>
                <a:lnTo>
                  <a:pt x="141699" y="657269"/>
                </a:lnTo>
                <a:lnTo>
                  <a:pt x="106710" y="626471"/>
                </a:lnTo>
                <a:lnTo>
                  <a:pt x="75912" y="591482"/>
                </a:lnTo>
                <a:lnTo>
                  <a:pt x="49741" y="552735"/>
                </a:lnTo>
                <a:lnTo>
                  <a:pt x="28630" y="510663"/>
                </a:lnTo>
                <a:lnTo>
                  <a:pt x="13014" y="465702"/>
                </a:lnTo>
                <a:lnTo>
                  <a:pt x="3325" y="418285"/>
                </a:lnTo>
                <a:lnTo>
                  <a:pt x="0" y="368847"/>
                </a:lnTo>
                <a:lnTo>
                  <a:pt x="0" y="364334"/>
                </a:lnTo>
                <a:lnTo>
                  <a:pt x="3325" y="314898"/>
                </a:lnTo>
                <a:lnTo>
                  <a:pt x="13014" y="267482"/>
                </a:lnTo>
                <a:lnTo>
                  <a:pt x="28630" y="222522"/>
                </a:lnTo>
                <a:lnTo>
                  <a:pt x="49741" y="180451"/>
                </a:lnTo>
                <a:lnTo>
                  <a:pt x="75912" y="141703"/>
                </a:lnTo>
                <a:lnTo>
                  <a:pt x="106710" y="106714"/>
                </a:lnTo>
                <a:lnTo>
                  <a:pt x="141699" y="75916"/>
                </a:lnTo>
                <a:lnTo>
                  <a:pt x="180446" y="49744"/>
                </a:lnTo>
                <a:lnTo>
                  <a:pt x="222517" y="28632"/>
                </a:lnTo>
                <a:lnTo>
                  <a:pt x="267479" y="13014"/>
                </a:lnTo>
                <a:lnTo>
                  <a:pt x="314895" y="3326"/>
                </a:lnTo>
                <a:lnTo>
                  <a:pt x="364334" y="0"/>
                </a:lnTo>
                <a:lnTo>
                  <a:pt x="1012974" y="0"/>
                </a:lnTo>
                <a:lnTo>
                  <a:pt x="1062412" y="3326"/>
                </a:lnTo>
                <a:lnTo>
                  <a:pt x="1109829" y="13014"/>
                </a:lnTo>
                <a:lnTo>
                  <a:pt x="1154790" y="28632"/>
                </a:lnTo>
                <a:lnTo>
                  <a:pt x="1196862" y="49744"/>
                </a:lnTo>
                <a:lnTo>
                  <a:pt x="1235609" y="75916"/>
                </a:lnTo>
                <a:lnTo>
                  <a:pt x="1270598" y="106714"/>
                </a:lnTo>
                <a:lnTo>
                  <a:pt x="1301395" y="141703"/>
                </a:lnTo>
                <a:lnTo>
                  <a:pt x="1327567" y="180451"/>
                </a:lnTo>
                <a:lnTo>
                  <a:pt x="1348678" y="222522"/>
                </a:lnTo>
                <a:lnTo>
                  <a:pt x="1364294" y="267482"/>
                </a:lnTo>
                <a:lnTo>
                  <a:pt x="1373982" y="314898"/>
                </a:lnTo>
                <a:lnTo>
                  <a:pt x="1377308" y="364334"/>
                </a:lnTo>
                <a:lnTo>
                  <a:pt x="1377308" y="368847"/>
                </a:lnTo>
                <a:lnTo>
                  <a:pt x="1373982" y="418285"/>
                </a:lnTo>
                <a:lnTo>
                  <a:pt x="1364294" y="465702"/>
                </a:lnTo>
                <a:lnTo>
                  <a:pt x="1348678" y="510663"/>
                </a:lnTo>
                <a:lnTo>
                  <a:pt x="1327567" y="552735"/>
                </a:lnTo>
                <a:lnTo>
                  <a:pt x="1301395" y="591482"/>
                </a:lnTo>
                <a:lnTo>
                  <a:pt x="1270598" y="626471"/>
                </a:lnTo>
                <a:lnTo>
                  <a:pt x="1235609" y="657269"/>
                </a:lnTo>
                <a:lnTo>
                  <a:pt x="1196862" y="683440"/>
                </a:lnTo>
                <a:lnTo>
                  <a:pt x="1154790" y="704551"/>
                </a:lnTo>
                <a:lnTo>
                  <a:pt x="1109829" y="720167"/>
                </a:lnTo>
                <a:lnTo>
                  <a:pt x="1062412" y="729855"/>
                </a:lnTo>
                <a:lnTo>
                  <a:pt x="1012974" y="733181"/>
                </a:lnTo>
                <a:close/>
              </a:path>
            </a:pathLst>
          </a:custGeom>
          <a:ln w="32574">
            <a:solidFill>
              <a:srgbClr val="241B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6758851" y="6255630"/>
            <a:ext cx="904240" cy="485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500" b="1" spc="-20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endParaRPr sz="1500" dirty="0">
              <a:latin typeface="Open Sans"/>
              <a:cs typeface="Open Sans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Val:</a:t>
            </a:r>
            <a:r>
              <a:rPr sz="1500" spc="-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4</a:t>
            </a:r>
            <a:r>
              <a:rPr sz="1500" spc="-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spc="-25" dirty="0">
                <a:solidFill>
                  <a:srgbClr val="57585B"/>
                </a:solidFill>
                <a:latin typeface="Open Sans"/>
                <a:cs typeface="Open Sans"/>
              </a:rPr>
              <a:t>BTC</a:t>
            </a:r>
            <a:endParaRPr sz="1500" dirty="0">
              <a:latin typeface="Open Sans"/>
              <a:cs typeface="Open San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6522238" y="6152176"/>
            <a:ext cx="1377315" cy="733425"/>
          </a:xfrm>
          <a:custGeom>
            <a:avLst/>
            <a:gdLst/>
            <a:ahLst/>
            <a:cxnLst/>
            <a:rect l="l" t="t" r="r" b="b"/>
            <a:pathLst>
              <a:path w="1377315" h="733425">
                <a:moveTo>
                  <a:pt x="1012974" y="733181"/>
                </a:moveTo>
                <a:lnTo>
                  <a:pt x="364334" y="733181"/>
                </a:lnTo>
                <a:lnTo>
                  <a:pt x="314895" y="729855"/>
                </a:lnTo>
                <a:lnTo>
                  <a:pt x="267479" y="720167"/>
                </a:lnTo>
                <a:lnTo>
                  <a:pt x="222517" y="704551"/>
                </a:lnTo>
                <a:lnTo>
                  <a:pt x="180446" y="683440"/>
                </a:lnTo>
                <a:lnTo>
                  <a:pt x="141699" y="657269"/>
                </a:lnTo>
                <a:lnTo>
                  <a:pt x="106710" y="626471"/>
                </a:lnTo>
                <a:lnTo>
                  <a:pt x="75912" y="591482"/>
                </a:lnTo>
                <a:lnTo>
                  <a:pt x="49741" y="552735"/>
                </a:lnTo>
                <a:lnTo>
                  <a:pt x="28630" y="510663"/>
                </a:lnTo>
                <a:lnTo>
                  <a:pt x="13014" y="465702"/>
                </a:lnTo>
                <a:lnTo>
                  <a:pt x="3325" y="418285"/>
                </a:lnTo>
                <a:lnTo>
                  <a:pt x="0" y="368847"/>
                </a:lnTo>
                <a:lnTo>
                  <a:pt x="0" y="364334"/>
                </a:lnTo>
                <a:lnTo>
                  <a:pt x="3325" y="314898"/>
                </a:lnTo>
                <a:lnTo>
                  <a:pt x="13014" y="267482"/>
                </a:lnTo>
                <a:lnTo>
                  <a:pt x="28630" y="222522"/>
                </a:lnTo>
                <a:lnTo>
                  <a:pt x="49741" y="180451"/>
                </a:lnTo>
                <a:lnTo>
                  <a:pt x="75912" y="141703"/>
                </a:lnTo>
                <a:lnTo>
                  <a:pt x="106710" y="106714"/>
                </a:lnTo>
                <a:lnTo>
                  <a:pt x="141699" y="75916"/>
                </a:lnTo>
                <a:lnTo>
                  <a:pt x="180446" y="49744"/>
                </a:lnTo>
                <a:lnTo>
                  <a:pt x="222517" y="28632"/>
                </a:lnTo>
                <a:lnTo>
                  <a:pt x="267479" y="13014"/>
                </a:lnTo>
                <a:lnTo>
                  <a:pt x="314895" y="3326"/>
                </a:lnTo>
                <a:lnTo>
                  <a:pt x="364334" y="0"/>
                </a:lnTo>
                <a:lnTo>
                  <a:pt x="1012974" y="0"/>
                </a:lnTo>
                <a:lnTo>
                  <a:pt x="1062412" y="3326"/>
                </a:lnTo>
                <a:lnTo>
                  <a:pt x="1109829" y="13014"/>
                </a:lnTo>
                <a:lnTo>
                  <a:pt x="1154790" y="28632"/>
                </a:lnTo>
                <a:lnTo>
                  <a:pt x="1196862" y="49744"/>
                </a:lnTo>
                <a:lnTo>
                  <a:pt x="1235609" y="75916"/>
                </a:lnTo>
                <a:lnTo>
                  <a:pt x="1270598" y="106714"/>
                </a:lnTo>
                <a:lnTo>
                  <a:pt x="1301395" y="141703"/>
                </a:lnTo>
                <a:lnTo>
                  <a:pt x="1327567" y="180451"/>
                </a:lnTo>
                <a:lnTo>
                  <a:pt x="1348678" y="222522"/>
                </a:lnTo>
                <a:lnTo>
                  <a:pt x="1364294" y="267482"/>
                </a:lnTo>
                <a:lnTo>
                  <a:pt x="1373982" y="314898"/>
                </a:lnTo>
                <a:lnTo>
                  <a:pt x="1377308" y="364334"/>
                </a:lnTo>
                <a:lnTo>
                  <a:pt x="1377308" y="368847"/>
                </a:lnTo>
                <a:lnTo>
                  <a:pt x="1373982" y="418285"/>
                </a:lnTo>
                <a:lnTo>
                  <a:pt x="1364294" y="465702"/>
                </a:lnTo>
                <a:lnTo>
                  <a:pt x="1348678" y="510663"/>
                </a:lnTo>
                <a:lnTo>
                  <a:pt x="1327567" y="552735"/>
                </a:lnTo>
                <a:lnTo>
                  <a:pt x="1301395" y="591482"/>
                </a:lnTo>
                <a:lnTo>
                  <a:pt x="1270598" y="626471"/>
                </a:lnTo>
                <a:lnTo>
                  <a:pt x="1235609" y="657269"/>
                </a:lnTo>
                <a:lnTo>
                  <a:pt x="1196862" y="683440"/>
                </a:lnTo>
                <a:lnTo>
                  <a:pt x="1154790" y="704551"/>
                </a:lnTo>
                <a:lnTo>
                  <a:pt x="1109829" y="720167"/>
                </a:lnTo>
                <a:lnTo>
                  <a:pt x="1062412" y="729855"/>
                </a:lnTo>
                <a:lnTo>
                  <a:pt x="1012974" y="733181"/>
                </a:lnTo>
                <a:close/>
              </a:path>
            </a:pathLst>
          </a:custGeom>
          <a:ln w="32574">
            <a:solidFill>
              <a:srgbClr val="241B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4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829729" y="10656767"/>
            <a:ext cx="143513" cy="143534"/>
          </a:xfrm>
          <a:prstGeom prst="rect">
            <a:avLst/>
          </a:prstGeom>
        </p:spPr>
      </p:pic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75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Words>7414</Words>
  <Application>Microsoft Office PowerPoint</Application>
  <PresentationFormat>Custom</PresentationFormat>
  <Paragraphs>558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Gill Sans MT</vt:lpstr>
      <vt:lpstr>Google Sans</vt:lpstr>
      <vt:lpstr>Open Sans</vt:lpstr>
      <vt:lpstr>Open Sans Light</vt:lpstr>
      <vt:lpstr>Open Sans Medium</vt:lpstr>
      <vt:lpstr>Open Sans Semibold</vt:lpstr>
      <vt:lpstr>Times New Roman</vt:lpstr>
      <vt:lpstr>Ubuntu</vt:lpstr>
      <vt:lpstr>Ubuntu Light</vt:lpstr>
      <vt:lpstr>Office Theme</vt:lpstr>
      <vt:lpstr>Chapter #9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Source_9_10</dc:title>
  <dc:creator>z2020</dc:creator>
  <cp:lastModifiedBy>Jonathan Yagoobian</cp:lastModifiedBy>
  <cp:revision>3</cp:revision>
  <dcterms:created xsi:type="dcterms:W3CDTF">2024-11-29T02:05:48Z</dcterms:created>
  <dcterms:modified xsi:type="dcterms:W3CDTF">2025-01-11T06:51:20Z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2024-11-29T00:00:00Z</vt:filetime>
  </property>
  <property fmtid="{D5CDD505-2E9C-101B-9397-08002B2CF9AE}" pid="3" name="Creator">
    <vt:lpwstr>Adobe Illustrator 25.2 (Windows)</vt:lpwstr>
  </property>
  <property fmtid="{D5CDD505-2E9C-101B-9397-08002B2CF9AE}" pid="4" name="LastSaved">
    <vt:filetime>2024-11-29T00:00:00Z</vt:filetime>
  </property>
  <property fmtid="{D5CDD505-2E9C-101B-9397-08002B2CF9AE}" pid="5" name="Producer">
    <vt:lpwstr>Adobe PDF library 15.00</vt:lpwstr>
  </property>
</Properties>
</file>